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4"/>
  </p:sldMasterIdLst>
  <p:notesMasterIdLst>
    <p:notesMasterId r:id="rId21"/>
  </p:notesMasterIdLst>
  <p:sldIdLst>
    <p:sldId id="261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B1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067D6A-867D-3FBD-38B7-A421F26BA1E4}" v="2" dt="2024-10-02T09:31:42.7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58" autoAdjust="0"/>
    <p:restoredTop sz="94619" autoAdjust="0"/>
  </p:normalViewPr>
  <p:slideViewPr>
    <p:cSldViewPr snapToGrid="0">
      <p:cViewPr>
        <p:scale>
          <a:sx n="62" d="100"/>
          <a:sy n="62" d="100"/>
        </p:scale>
        <p:origin x="9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 Zamalis" userId="S::lauren.zamalis@parliament.govt.nz::15176a6d-ad4f-4172-8b24-0e484659524f" providerId="AD" clId="Web-{6F067D6A-867D-3FBD-38B7-A421F26BA1E4}"/>
    <pc:docChg chg="addSld sldOrd">
      <pc:chgData name="Lauren Zamalis" userId="S::lauren.zamalis@parliament.govt.nz::15176a6d-ad4f-4172-8b24-0e484659524f" providerId="AD" clId="Web-{6F067D6A-867D-3FBD-38B7-A421F26BA1E4}" dt="2024-10-02T09:31:42.725" v="1"/>
      <pc:docMkLst>
        <pc:docMk/>
      </pc:docMkLst>
      <pc:sldChg chg="add ord">
        <pc:chgData name="Lauren Zamalis" userId="S::lauren.zamalis@parliament.govt.nz::15176a6d-ad4f-4172-8b24-0e484659524f" providerId="AD" clId="Web-{6F067D6A-867D-3FBD-38B7-A421F26BA1E4}" dt="2024-10-02T09:31:42.725" v="1"/>
        <pc:sldMkLst>
          <pc:docMk/>
          <pc:sldMk cId="3946117949" sldId="261"/>
        </pc:sldMkLst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DAA637-842E-4FC9-8496-65D69B72E5F7}" type="doc">
      <dgm:prSet loTypeId="urn:microsoft.com/office/officeart/2005/8/layout/hList1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D028384-4493-4EEF-825A-07AEBDBC88A8}">
      <dgm:prSet/>
      <dgm:spPr/>
      <dgm:t>
        <a:bodyPr/>
        <a:lstStyle/>
        <a:p>
          <a:r>
            <a:rPr lang="en-AU"/>
            <a:t>The UK Parliament</a:t>
          </a:r>
          <a:endParaRPr lang="en-US"/>
        </a:p>
      </dgm:t>
    </dgm:pt>
    <dgm:pt modelId="{EF409C9E-B4C0-4A4C-93EF-77D1D7806E3E}" type="parTrans" cxnId="{8C3CE298-5C9B-4939-ADF5-91E7DADDD524}">
      <dgm:prSet/>
      <dgm:spPr/>
      <dgm:t>
        <a:bodyPr/>
        <a:lstStyle/>
        <a:p>
          <a:endParaRPr lang="en-US"/>
        </a:p>
      </dgm:t>
    </dgm:pt>
    <dgm:pt modelId="{87020A08-C62E-4AFF-822F-B38ADE480F53}" type="sibTrans" cxnId="{8C3CE298-5C9B-4939-ADF5-91E7DADDD524}">
      <dgm:prSet/>
      <dgm:spPr/>
      <dgm:t>
        <a:bodyPr/>
        <a:lstStyle/>
        <a:p>
          <a:endParaRPr lang="en-US"/>
        </a:p>
      </dgm:t>
    </dgm:pt>
    <dgm:pt modelId="{2D7168CD-0866-4E45-9968-C5DD9D781131}">
      <dgm:prSet/>
      <dgm:spPr/>
      <dgm:t>
        <a:bodyPr/>
        <a:lstStyle/>
        <a:p>
          <a:r>
            <a:rPr lang="en-AU"/>
            <a:t>House of Commons</a:t>
          </a:r>
          <a:endParaRPr lang="en-US"/>
        </a:p>
      </dgm:t>
    </dgm:pt>
    <dgm:pt modelId="{E5D1C19D-E195-490B-8A5F-5E31D3DE2B9C}" type="parTrans" cxnId="{11A97F3F-F730-4596-964B-8EBA422BD7D6}">
      <dgm:prSet/>
      <dgm:spPr/>
      <dgm:t>
        <a:bodyPr/>
        <a:lstStyle/>
        <a:p>
          <a:endParaRPr lang="en-US"/>
        </a:p>
      </dgm:t>
    </dgm:pt>
    <dgm:pt modelId="{1567AFFF-4BF7-4BF9-B497-737C2E65DAEE}" type="sibTrans" cxnId="{11A97F3F-F730-4596-964B-8EBA422BD7D6}">
      <dgm:prSet/>
      <dgm:spPr/>
      <dgm:t>
        <a:bodyPr/>
        <a:lstStyle/>
        <a:p>
          <a:endParaRPr lang="en-US"/>
        </a:p>
      </dgm:t>
    </dgm:pt>
    <dgm:pt modelId="{91E205FB-7067-4FFA-AE5B-0223BCBD0F53}">
      <dgm:prSet/>
      <dgm:spPr/>
      <dgm:t>
        <a:bodyPr/>
        <a:lstStyle/>
        <a:p>
          <a:r>
            <a:rPr lang="en-AU"/>
            <a:t>House of Lords</a:t>
          </a:r>
          <a:endParaRPr lang="en-US"/>
        </a:p>
      </dgm:t>
    </dgm:pt>
    <dgm:pt modelId="{845A7429-9283-48A8-9651-3D0A8410A4A5}" type="parTrans" cxnId="{071E7E15-A007-46CD-8226-C0A7381B2068}">
      <dgm:prSet/>
      <dgm:spPr/>
      <dgm:t>
        <a:bodyPr/>
        <a:lstStyle/>
        <a:p>
          <a:endParaRPr lang="en-US"/>
        </a:p>
      </dgm:t>
    </dgm:pt>
    <dgm:pt modelId="{72DC2BF6-AC69-4A57-9C62-D93EEDF8D935}" type="sibTrans" cxnId="{071E7E15-A007-46CD-8226-C0A7381B2068}">
      <dgm:prSet/>
      <dgm:spPr/>
      <dgm:t>
        <a:bodyPr/>
        <a:lstStyle/>
        <a:p>
          <a:endParaRPr lang="en-US"/>
        </a:p>
      </dgm:t>
    </dgm:pt>
    <dgm:pt modelId="{3956206D-DA05-4DA4-9105-D05C04839F35}">
      <dgm:prSet/>
      <dgm:spPr/>
      <dgm:t>
        <a:bodyPr/>
        <a:lstStyle/>
        <a:p>
          <a:r>
            <a:rPr lang="en-AU"/>
            <a:t>The Australian Parliament</a:t>
          </a:r>
          <a:endParaRPr lang="en-US"/>
        </a:p>
      </dgm:t>
    </dgm:pt>
    <dgm:pt modelId="{03294669-C547-4C80-B558-8BDECC6DD32A}" type="parTrans" cxnId="{422B1D2E-2A40-44DE-B7D0-67DAB0001CEE}">
      <dgm:prSet/>
      <dgm:spPr/>
      <dgm:t>
        <a:bodyPr/>
        <a:lstStyle/>
        <a:p>
          <a:endParaRPr lang="en-US"/>
        </a:p>
      </dgm:t>
    </dgm:pt>
    <dgm:pt modelId="{D075637A-16E8-49B6-9665-86C3317CA032}" type="sibTrans" cxnId="{422B1D2E-2A40-44DE-B7D0-67DAB0001CEE}">
      <dgm:prSet/>
      <dgm:spPr/>
      <dgm:t>
        <a:bodyPr/>
        <a:lstStyle/>
        <a:p>
          <a:endParaRPr lang="en-US"/>
        </a:p>
      </dgm:t>
    </dgm:pt>
    <dgm:pt modelId="{FAAB1A9E-D0F2-423A-B7A9-14CDDAA0717D}">
      <dgm:prSet/>
      <dgm:spPr/>
      <dgm:t>
        <a:bodyPr/>
        <a:lstStyle/>
        <a:p>
          <a:r>
            <a:rPr lang="en-AU"/>
            <a:t>House of Representatives</a:t>
          </a:r>
          <a:endParaRPr lang="en-US"/>
        </a:p>
      </dgm:t>
    </dgm:pt>
    <dgm:pt modelId="{FC2BB6FE-5031-41A7-A518-0FF07A713DF4}" type="parTrans" cxnId="{6A2FCBF7-260F-4591-824D-B0280C0EFCC2}">
      <dgm:prSet/>
      <dgm:spPr/>
      <dgm:t>
        <a:bodyPr/>
        <a:lstStyle/>
        <a:p>
          <a:endParaRPr lang="en-US"/>
        </a:p>
      </dgm:t>
    </dgm:pt>
    <dgm:pt modelId="{A9809983-3651-42F4-8EEC-CB85C45E3841}" type="sibTrans" cxnId="{6A2FCBF7-260F-4591-824D-B0280C0EFCC2}">
      <dgm:prSet/>
      <dgm:spPr/>
      <dgm:t>
        <a:bodyPr/>
        <a:lstStyle/>
        <a:p>
          <a:endParaRPr lang="en-US"/>
        </a:p>
      </dgm:t>
    </dgm:pt>
    <dgm:pt modelId="{089E8821-EA73-4440-9167-99566CDD428E}">
      <dgm:prSet/>
      <dgm:spPr/>
      <dgm:t>
        <a:bodyPr/>
        <a:lstStyle/>
        <a:p>
          <a:r>
            <a:rPr lang="en-AU"/>
            <a:t>Senate</a:t>
          </a:r>
          <a:endParaRPr lang="en-US"/>
        </a:p>
      </dgm:t>
    </dgm:pt>
    <dgm:pt modelId="{AA7F1E4D-CCC2-4F92-8F85-49AE40C9972A}" type="parTrans" cxnId="{6FE57851-426E-4AA0-A1D3-A64BD9180495}">
      <dgm:prSet/>
      <dgm:spPr/>
      <dgm:t>
        <a:bodyPr/>
        <a:lstStyle/>
        <a:p>
          <a:endParaRPr lang="en-US"/>
        </a:p>
      </dgm:t>
    </dgm:pt>
    <dgm:pt modelId="{A64FF70E-E192-485B-9F6C-A33AEFF31216}" type="sibTrans" cxnId="{6FE57851-426E-4AA0-A1D3-A64BD9180495}">
      <dgm:prSet/>
      <dgm:spPr/>
      <dgm:t>
        <a:bodyPr/>
        <a:lstStyle/>
        <a:p>
          <a:endParaRPr lang="en-US"/>
        </a:p>
      </dgm:t>
    </dgm:pt>
    <dgm:pt modelId="{0144B907-2842-45EA-9D94-15179341B79D}">
      <dgm:prSet/>
      <dgm:spPr/>
      <dgm:t>
        <a:bodyPr/>
        <a:lstStyle/>
        <a:p>
          <a:r>
            <a:rPr lang="en-AU"/>
            <a:t>The Parliament of Victoria</a:t>
          </a:r>
          <a:endParaRPr lang="en-US"/>
        </a:p>
      </dgm:t>
    </dgm:pt>
    <dgm:pt modelId="{F6980C84-F149-4590-8A1A-F7A7630833D0}" type="parTrans" cxnId="{832BA077-44E9-4D84-996D-24220F2C986F}">
      <dgm:prSet/>
      <dgm:spPr/>
      <dgm:t>
        <a:bodyPr/>
        <a:lstStyle/>
        <a:p>
          <a:endParaRPr lang="en-US"/>
        </a:p>
      </dgm:t>
    </dgm:pt>
    <dgm:pt modelId="{99ECBA49-9F0F-48E5-9664-ECF454967C5F}" type="sibTrans" cxnId="{832BA077-44E9-4D84-996D-24220F2C986F}">
      <dgm:prSet/>
      <dgm:spPr/>
      <dgm:t>
        <a:bodyPr/>
        <a:lstStyle/>
        <a:p>
          <a:endParaRPr lang="en-US"/>
        </a:p>
      </dgm:t>
    </dgm:pt>
    <dgm:pt modelId="{2D455445-838A-47B8-91D6-9696A1500745}">
      <dgm:prSet/>
      <dgm:spPr/>
      <dgm:t>
        <a:bodyPr/>
        <a:lstStyle/>
        <a:p>
          <a:r>
            <a:rPr lang="en-AU"/>
            <a:t>Legislative Assembly</a:t>
          </a:r>
          <a:endParaRPr lang="en-US"/>
        </a:p>
      </dgm:t>
    </dgm:pt>
    <dgm:pt modelId="{5C85FDE4-4138-4FBD-B813-690438E9740F}" type="parTrans" cxnId="{3C7E9E88-C1DB-4120-B550-4192C9FA1945}">
      <dgm:prSet/>
      <dgm:spPr/>
      <dgm:t>
        <a:bodyPr/>
        <a:lstStyle/>
        <a:p>
          <a:endParaRPr lang="en-US"/>
        </a:p>
      </dgm:t>
    </dgm:pt>
    <dgm:pt modelId="{6C22E25A-ECC9-4EED-8C85-BFC44D372649}" type="sibTrans" cxnId="{3C7E9E88-C1DB-4120-B550-4192C9FA1945}">
      <dgm:prSet/>
      <dgm:spPr/>
      <dgm:t>
        <a:bodyPr/>
        <a:lstStyle/>
        <a:p>
          <a:endParaRPr lang="en-US"/>
        </a:p>
      </dgm:t>
    </dgm:pt>
    <dgm:pt modelId="{926D5934-5FF4-49DE-AD54-A04CA6B2DB1F}">
      <dgm:prSet/>
      <dgm:spPr/>
      <dgm:t>
        <a:bodyPr/>
        <a:lstStyle/>
        <a:p>
          <a:r>
            <a:rPr lang="en-AU"/>
            <a:t>Legislative Council</a:t>
          </a:r>
          <a:endParaRPr lang="en-US"/>
        </a:p>
      </dgm:t>
    </dgm:pt>
    <dgm:pt modelId="{877D772D-7A46-4954-9DC6-1EA113D1ABBB}" type="parTrans" cxnId="{94765415-7FB7-4301-8F5D-4FDBDD6DB73C}">
      <dgm:prSet/>
      <dgm:spPr/>
      <dgm:t>
        <a:bodyPr/>
        <a:lstStyle/>
        <a:p>
          <a:endParaRPr lang="en-US"/>
        </a:p>
      </dgm:t>
    </dgm:pt>
    <dgm:pt modelId="{ACB8E9D0-B200-44B3-AEA1-62E693ACD2A1}" type="sibTrans" cxnId="{94765415-7FB7-4301-8F5D-4FDBDD6DB73C}">
      <dgm:prSet/>
      <dgm:spPr/>
      <dgm:t>
        <a:bodyPr/>
        <a:lstStyle/>
        <a:p>
          <a:endParaRPr lang="en-US"/>
        </a:p>
      </dgm:t>
    </dgm:pt>
    <dgm:pt modelId="{A5C03DD8-B85E-4E4B-AB1C-92DC30FDCE40}">
      <dgm:prSet/>
      <dgm:spPr/>
      <dgm:t>
        <a:bodyPr/>
        <a:lstStyle/>
        <a:p>
          <a:r>
            <a:rPr lang="en-AU"/>
            <a:t>The New Zealand Parliament</a:t>
          </a:r>
          <a:endParaRPr lang="en-US"/>
        </a:p>
      </dgm:t>
    </dgm:pt>
    <dgm:pt modelId="{B0AACE6B-AB8A-47E4-ACEE-8565B142B84F}" type="parTrans" cxnId="{7BB3202D-5AC0-4741-9433-403AA01C431E}">
      <dgm:prSet/>
      <dgm:spPr/>
      <dgm:t>
        <a:bodyPr/>
        <a:lstStyle/>
        <a:p>
          <a:endParaRPr lang="en-US"/>
        </a:p>
      </dgm:t>
    </dgm:pt>
    <dgm:pt modelId="{648E0A53-694D-4C50-9144-3D968BFD741D}" type="sibTrans" cxnId="{7BB3202D-5AC0-4741-9433-403AA01C431E}">
      <dgm:prSet/>
      <dgm:spPr/>
      <dgm:t>
        <a:bodyPr/>
        <a:lstStyle/>
        <a:p>
          <a:endParaRPr lang="en-US"/>
        </a:p>
      </dgm:t>
    </dgm:pt>
    <dgm:pt modelId="{D9A49EC3-CF0F-437B-86C7-3C79D31643FE}" type="pres">
      <dgm:prSet presAssocID="{5CDAA637-842E-4FC9-8496-65D69B72E5F7}" presName="Name0" presStyleCnt="0">
        <dgm:presLayoutVars>
          <dgm:dir/>
          <dgm:animLvl val="lvl"/>
          <dgm:resizeHandles val="exact"/>
        </dgm:presLayoutVars>
      </dgm:prSet>
      <dgm:spPr/>
    </dgm:pt>
    <dgm:pt modelId="{97C3DEC0-811E-4C74-B996-3513AB1938BE}" type="pres">
      <dgm:prSet presAssocID="{BD028384-4493-4EEF-825A-07AEBDBC88A8}" presName="composite" presStyleCnt="0"/>
      <dgm:spPr/>
    </dgm:pt>
    <dgm:pt modelId="{A124E859-5F8C-4A4B-92B6-46A62D835938}" type="pres">
      <dgm:prSet presAssocID="{BD028384-4493-4EEF-825A-07AEBDBC88A8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DC14FFC1-9C59-4EAA-95E4-F2FA6E5E735E}" type="pres">
      <dgm:prSet presAssocID="{BD028384-4493-4EEF-825A-07AEBDBC88A8}" presName="desTx" presStyleLbl="alignAccFollowNode1" presStyleIdx="0" presStyleCnt="4">
        <dgm:presLayoutVars>
          <dgm:bulletEnabled val="1"/>
        </dgm:presLayoutVars>
      </dgm:prSet>
      <dgm:spPr/>
    </dgm:pt>
    <dgm:pt modelId="{16AAF918-1073-4ECA-9FBF-B343030CEC2A}" type="pres">
      <dgm:prSet presAssocID="{87020A08-C62E-4AFF-822F-B38ADE480F53}" presName="space" presStyleCnt="0"/>
      <dgm:spPr/>
    </dgm:pt>
    <dgm:pt modelId="{A2E56CD3-1B86-4EF7-8057-B637A1C97014}" type="pres">
      <dgm:prSet presAssocID="{3956206D-DA05-4DA4-9105-D05C04839F35}" presName="composite" presStyleCnt="0"/>
      <dgm:spPr/>
    </dgm:pt>
    <dgm:pt modelId="{CD1AF763-F6D7-4B46-BA2E-9BDCD3FA0DF8}" type="pres">
      <dgm:prSet presAssocID="{3956206D-DA05-4DA4-9105-D05C04839F35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C43F60E4-BA47-49C6-9F46-86554CD2DDA4}" type="pres">
      <dgm:prSet presAssocID="{3956206D-DA05-4DA4-9105-D05C04839F35}" presName="desTx" presStyleLbl="alignAccFollowNode1" presStyleIdx="1" presStyleCnt="4">
        <dgm:presLayoutVars>
          <dgm:bulletEnabled val="1"/>
        </dgm:presLayoutVars>
      </dgm:prSet>
      <dgm:spPr/>
    </dgm:pt>
    <dgm:pt modelId="{840F9992-CD28-41EC-92BE-C564220EFF34}" type="pres">
      <dgm:prSet presAssocID="{D075637A-16E8-49B6-9665-86C3317CA032}" presName="space" presStyleCnt="0"/>
      <dgm:spPr/>
    </dgm:pt>
    <dgm:pt modelId="{C0506B55-24BD-4C92-9F2A-DA9472B44CAA}" type="pres">
      <dgm:prSet presAssocID="{0144B907-2842-45EA-9D94-15179341B79D}" presName="composite" presStyleCnt="0"/>
      <dgm:spPr/>
    </dgm:pt>
    <dgm:pt modelId="{0129936D-7E1A-46E6-AC21-B47F9CC6AF2C}" type="pres">
      <dgm:prSet presAssocID="{0144B907-2842-45EA-9D94-15179341B79D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97598BA6-BA15-4676-81E2-EBD3CF23200B}" type="pres">
      <dgm:prSet presAssocID="{0144B907-2842-45EA-9D94-15179341B79D}" presName="desTx" presStyleLbl="alignAccFollowNode1" presStyleIdx="2" presStyleCnt="4">
        <dgm:presLayoutVars>
          <dgm:bulletEnabled val="1"/>
        </dgm:presLayoutVars>
      </dgm:prSet>
      <dgm:spPr/>
    </dgm:pt>
    <dgm:pt modelId="{89B09318-8A93-4DB2-BF10-2750A253BCD2}" type="pres">
      <dgm:prSet presAssocID="{99ECBA49-9F0F-48E5-9664-ECF454967C5F}" presName="space" presStyleCnt="0"/>
      <dgm:spPr/>
    </dgm:pt>
    <dgm:pt modelId="{D5BFD336-01EE-4F39-9554-A6A2898CFDB1}" type="pres">
      <dgm:prSet presAssocID="{A5C03DD8-B85E-4E4B-AB1C-92DC30FDCE40}" presName="composite" presStyleCnt="0"/>
      <dgm:spPr/>
    </dgm:pt>
    <dgm:pt modelId="{1280D7F3-BBCD-4D19-ACAC-3A80F9D0A86F}" type="pres">
      <dgm:prSet presAssocID="{A5C03DD8-B85E-4E4B-AB1C-92DC30FDCE40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1826DCD4-5FBD-4798-8C1C-D747D16BF923}" type="pres">
      <dgm:prSet presAssocID="{A5C03DD8-B85E-4E4B-AB1C-92DC30FDCE40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94765415-7FB7-4301-8F5D-4FDBDD6DB73C}" srcId="{0144B907-2842-45EA-9D94-15179341B79D}" destId="{926D5934-5FF4-49DE-AD54-A04CA6B2DB1F}" srcOrd="1" destOrd="0" parTransId="{877D772D-7A46-4954-9DC6-1EA113D1ABBB}" sibTransId="{ACB8E9D0-B200-44B3-AEA1-62E693ACD2A1}"/>
    <dgm:cxn modelId="{071E7E15-A007-46CD-8226-C0A7381B2068}" srcId="{BD028384-4493-4EEF-825A-07AEBDBC88A8}" destId="{91E205FB-7067-4FFA-AE5B-0223BCBD0F53}" srcOrd="1" destOrd="0" parTransId="{845A7429-9283-48A8-9651-3D0A8410A4A5}" sibTransId="{72DC2BF6-AC69-4A57-9C62-D93EEDF8D935}"/>
    <dgm:cxn modelId="{120AF31B-61D1-46D8-8C7B-3E1F50C7943E}" type="presOf" srcId="{5CDAA637-842E-4FC9-8496-65D69B72E5F7}" destId="{D9A49EC3-CF0F-437B-86C7-3C79D31643FE}" srcOrd="0" destOrd="0" presId="urn:microsoft.com/office/officeart/2005/8/layout/hList1"/>
    <dgm:cxn modelId="{7BB3202D-5AC0-4741-9433-403AA01C431E}" srcId="{5CDAA637-842E-4FC9-8496-65D69B72E5F7}" destId="{A5C03DD8-B85E-4E4B-AB1C-92DC30FDCE40}" srcOrd="3" destOrd="0" parTransId="{B0AACE6B-AB8A-47E4-ACEE-8565B142B84F}" sibTransId="{648E0A53-694D-4C50-9144-3D968BFD741D}"/>
    <dgm:cxn modelId="{8251D42D-8F0D-46C0-A0FA-C950F6F2C57F}" type="presOf" srcId="{2D455445-838A-47B8-91D6-9696A1500745}" destId="{97598BA6-BA15-4676-81E2-EBD3CF23200B}" srcOrd="0" destOrd="0" presId="urn:microsoft.com/office/officeart/2005/8/layout/hList1"/>
    <dgm:cxn modelId="{422B1D2E-2A40-44DE-B7D0-67DAB0001CEE}" srcId="{5CDAA637-842E-4FC9-8496-65D69B72E5F7}" destId="{3956206D-DA05-4DA4-9105-D05C04839F35}" srcOrd="1" destOrd="0" parTransId="{03294669-C547-4C80-B558-8BDECC6DD32A}" sibTransId="{D075637A-16E8-49B6-9665-86C3317CA032}"/>
    <dgm:cxn modelId="{96814E36-A014-4F2F-8324-69E5B33316E8}" type="presOf" srcId="{BD028384-4493-4EEF-825A-07AEBDBC88A8}" destId="{A124E859-5F8C-4A4B-92B6-46A62D835938}" srcOrd="0" destOrd="0" presId="urn:microsoft.com/office/officeart/2005/8/layout/hList1"/>
    <dgm:cxn modelId="{11A97F3F-F730-4596-964B-8EBA422BD7D6}" srcId="{BD028384-4493-4EEF-825A-07AEBDBC88A8}" destId="{2D7168CD-0866-4E45-9968-C5DD9D781131}" srcOrd="0" destOrd="0" parTransId="{E5D1C19D-E195-490B-8A5F-5E31D3DE2B9C}" sibTransId="{1567AFFF-4BF7-4BF9-B497-737C2E65DAEE}"/>
    <dgm:cxn modelId="{FD9C295B-E2B8-4523-A4BF-6F37A2B0F958}" type="presOf" srcId="{926D5934-5FF4-49DE-AD54-A04CA6B2DB1F}" destId="{97598BA6-BA15-4676-81E2-EBD3CF23200B}" srcOrd="0" destOrd="1" presId="urn:microsoft.com/office/officeart/2005/8/layout/hList1"/>
    <dgm:cxn modelId="{B995C65D-108B-4E07-B640-B645799110D8}" type="presOf" srcId="{A5C03DD8-B85E-4E4B-AB1C-92DC30FDCE40}" destId="{1280D7F3-BBCD-4D19-ACAC-3A80F9D0A86F}" srcOrd="0" destOrd="0" presId="urn:microsoft.com/office/officeart/2005/8/layout/hList1"/>
    <dgm:cxn modelId="{CBFF134F-0263-408F-B0FF-8EF78F717374}" type="presOf" srcId="{2D7168CD-0866-4E45-9968-C5DD9D781131}" destId="{DC14FFC1-9C59-4EAA-95E4-F2FA6E5E735E}" srcOrd="0" destOrd="0" presId="urn:microsoft.com/office/officeart/2005/8/layout/hList1"/>
    <dgm:cxn modelId="{794BC56F-7B05-43DA-9254-524E04A0B14E}" type="presOf" srcId="{0144B907-2842-45EA-9D94-15179341B79D}" destId="{0129936D-7E1A-46E6-AC21-B47F9CC6AF2C}" srcOrd="0" destOrd="0" presId="urn:microsoft.com/office/officeart/2005/8/layout/hList1"/>
    <dgm:cxn modelId="{6FE57851-426E-4AA0-A1D3-A64BD9180495}" srcId="{3956206D-DA05-4DA4-9105-D05C04839F35}" destId="{089E8821-EA73-4440-9167-99566CDD428E}" srcOrd="1" destOrd="0" parTransId="{AA7F1E4D-CCC2-4F92-8F85-49AE40C9972A}" sibTransId="{A64FF70E-E192-485B-9F6C-A33AEFF31216}"/>
    <dgm:cxn modelId="{832BA077-44E9-4D84-996D-24220F2C986F}" srcId="{5CDAA637-842E-4FC9-8496-65D69B72E5F7}" destId="{0144B907-2842-45EA-9D94-15179341B79D}" srcOrd="2" destOrd="0" parTransId="{F6980C84-F149-4590-8A1A-F7A7630833D0}" sibTransId="{99ECBA49-9F0F-48E5-9664-ECF454967C5F}"/>
    <dgm:cxn modelId="{3C7E9E88-C1DB-4120-B550-4192C9FA1945}" srcId="{0144B907-2842-45EA-9D94-15179341B79D}" destId="{2D455445-838A-47B8-91D6-9696A1500745}" srcOrd="0" destOrd="0" parTransId="{5C85FDE4-4138-4FBD-B813-690438E9740F}" sibTransId="{6C22E25A-ECC9-4EED-8C85-BFC44D372649}"/>
    <dgm:cxn modelId="{8C3CE298-5C9B-4939-ADF5-91E7DADDD524}" srcId="{5CDAA637-842E-4FC9-8496-65D69B72E5F7}" destId="{BD028384-4493-4EEF-825A-07AEBDBC88A8}" srcOrd="0" destOrd="0" parTransId="{EF409C9E-B4C0-4A4C-93EF-77D1D7806E3E}" sibTransId="{87020A08-C62E-4AFF-822F-B38ADE480F53}"/>
    <dgm:cxn modelId="{34EE7F9A-B9C4-4FDA-B34B-8A13571E96FE}" type="presOf" srcId="{FAAB1A9E-D0F2-423A-B7A9-14CDDAA0717D}" destId="{C43F60E4-BA47-49C6-9F46-86554CD2DDA4}" srcOrd="0" destOrd="0" presId="urn:microsoft.com/office/officeart/2005/8/layout/hList1"/>
    <dgm:cxn modelId="{F0DFD6C2-D41B-4953-B5BE-46995CD40604}" type="presOf" srcId="{089E8821-EA73-4440-9167-99566CDD428E}" destId="{C43F60E4-BA47-49C6-9F46-86554CD2DDA4}" srcOrd="0" destOrd="1" presId="urn:microsoft.com/office/officeart/2005/8/layout/hList1"/>
    <dgm:cxn modelId="{1D6884E7-4310-4BCC-9D41-801F1EC76E89}" type="presOf" srcId="{91E205FB-7067-4FFA-AE5B-0223BCBD0F53}" destId="{DC14FFC1-9C59-4EAA-95E4-F2FA6E5E735E}" srcOrd="0" destOrd="1" presId="urn:microsoft.com/office/officeart/2005/8/layout/hList1"/>
    <dgm:cxn modelId="{6A2FCBF7-260F-4591-824D-B0280C0EFCC2}" srcId="{3956206D-DA05-4DA4-9105-D05C04839F35}" destId="{FAAB1A9E-D0F2-423A-B7A9-14CDDAA0717D}" srcOrd="0" destOrd="0" parTransId="{FC2BB6FE-5031-41A7-A518-0FF07A713DF4}" sibTransId="{A9809983-3651-42F4-8EEC-CB85C45E3841}"/>
    <dgm:cxn modelId="{BAA465FD-5873-4104-9876-E045F2D0EB11}" type="presOf" srcId="{3956206D-DA05-4DA4-9105-D05C04839F35}" destId="{CD1AF763-F6D7-4B46-BA2E-9BDCD3FA0DF8}" srcOrd="0" destOrd="0" presId="urn:microsoft.com/office/officeart/2005/8/layout/hList1"/>
    <dgm:cxn modelId="{39E09F13-370A-4A5D-9F6A-1E2BA7DC3CE1}" type="presParOf" srcId="{D9A49EC3-CF0F-437B-86C7-3C79D31643FE}" destId="{97C3DEC0-811E-4C74-B996-3513AB1938BE}" srcOrd="0" destOrd="0" presId="urn:microsoft.com/office/officeart/2005/8/layout/hList1"/>
    <dgm:cxn modelId="{E5592662-A68B-4E12-92C6-5415841BD118}" type="presParOf" srcId="{97C3DEC0-811E-4C74-B996-3513AB1938BE}" destId="{A124E859-5F8C-4A4B-92B6-46A62D835938}" srcOrd="0" destOrd="0" presId="urn:microsoft.com/office/officeart/2005/8/layout/hList1"/>
    <dgm:cxn modelId="{BC5A50AA-A1BD-480E-BBAB-A75B6B5E72C7}" type="presParOf" srcId="{97C3DEC0-811E-4C74-B996-3513AB1938BE}" destId="{DC14FFC1-9C59-4EAA-95E4-F2FA6E5E735E}" srcOrd="1" destOrd="0" presId="urn:microsoft.com/office/officeart/2005/8/layout/hList1"/>
    <dgm:cxn modelId="{68BB0180-C35E-409C-B5FB-953CD9620FF7}" type="presParOf" srcId="{D9A49EC3-CF0F-437B-86C7-3C79D31643FE}" destId="{16AAF918-1073-4ECA-9FBF-B343030CEC2A}" srcOrd="1" destOrd="0" presId="urn:microsoft.com/office/officeart/2005/8/layout/hList1"/>
    <dgm:cxn modelId="{827C34D5-89AF-4374-A31F-39C5877C501C}" type="presParOf" srcId="{D9A49EC3-CF0F-437B-86C7-3C79D31643FE}" destId="{A2E56CD3-1B86-4EF7-8057-B637A1C97014}" srcOrd="2" destOrd="0" presId="urn:microsoft.com/office/officeart/2005/8/layout/hList1"/>
    <dgm:cxn modelId="{49F0E679-C9E4-4BE4-9290-5B8EFBA5FC45}" type="presParOf" srcId="{A2E56CD3-1B86-4EF7-8057-B637A1C97014}" destId="{CD1AF763-F6D7-4B46-BA2E-9BDCD3FA0DF8}" srcOrd="0" destOrd="0" presId="urn:microsoft.com/office/officeart/2005/8/layout/hList1"/>
    <dgm:cxn modelId="{F1538647-5E34-4233-AC2C-DA79D5DEC4F0}" type="presParOf" srcId="{A2E56CD3-1B86-4EF7-8057-B637A1C97014}" destId="{C43F60E4-BA47-49C6-9F46-86554CD2DDA4}" srcOrd="1" destOrd="0" presId="urn:microsoft.com/office/officeart/2005/8/layout/hList1"/>
    <dgm:cxn modelId="{94C74FA3-E21C-4913-A208-5E15FE637BFC}" type="presParOf" srcId="{D9A49EC3-CF0F-437B-86C7-3C79D31643FE}" destId="{840F9992-CD28-41EC-92BE-C564220EFF34}" srcOrd="3" destOrd="0" presId="urn:microsoft.com/office/officeart/2005/8/layout/hList1"/>
    <dgm:cxn modelId="{2B2B7790-F4B6-4C4F-ABD1-ECCAF2189C52}" type="presParOf" srcId="{D9A49EC3-CF0F-437B-86C7-3C79D31643FE}" destId="{C0506B55-24BD-4C92-9F2A-DA9472B44CAA}" srcOrd="4" destOrd="0" presId="urn:microsoft.com/office/officeart/2005/8/layout/hList1"/>
    <dgm:cxn modelId="{36A4D778-E69E-4107-954B-F135A2DA67E1}" type="presParOf" srcId="{C0506B55-24BD-4C92-9F2A-DA9472B44CAA}" destId="{0129936D-7E1A-46E6-AC21-B47F9CC6AF2C}" srcOrd="0" destOrd="0" presId="urn:microsoft.com/office/officeart/2005/8/layout/hList1"/>
    <dgm:cxn modelId="{0DE6B95D-0712-4C9E-8811-243114AEA88A}" type="presParOf" srcId="{C0506B55-24BD-4C92-9F2A-DA9472B44CAA}" destId="{97598BA6-BA15-4676-81E2-EBD3CF23200B}" srcOrd="1" destOrd="0" presId="urn:microsoft.com/office/officeart/2005/8/layout/hList1"/>
    <dgm:cxn modelId="{5CDB18E7-00CD-4AD7-A086-1E619A9B0C1B}" type="presParOf" srcId="{D9A49EC3-CF0F-437B-86C7-3C79D31643FE}" destId="{89B09318-8A93-4DB2-BF10-2750A253BCD2}" srcOrd="5" destOrd="0" presId="urn:microsoft.com/office/officeart/2005/8/layout/hList1"/>
    <dgm:cxn modelId="{4B042F6A-84A4-4E55-A99F-AD58433471AB}" type="presParOf" srcId="{D9A49EC3-CF0F-437B-86C7-3C79D31643FE}" destId="{D5BFD336-01EE-4F39-9554-A6A2898CFDB1}" srcOrd="6" destOrd="0" presId="urn:microsoft.com/office/officeart/2005/8/layout/hList1"/>
    <dgm:cxn modelId="{C1466077-13C8-44D3-91FC-D7C71D38004B}" type="presParOf" srcId="{D5BFD336-01EE-4F39-9554-A6A2898CFDB1}" destId="{1280D7F3-BBCD-4D19-ACAC-3A80F9D0A86F}" srcOrd="0" destOrd="0" presId="urn:microsoft.com/office/officeart/2005/8/layout/hList1"/>
    <dgm:cxn modelId="{0BB1DB33-C822-4038-B67D-3B1B23487BCC}" type="presParOf" srcId="{D5BFD336-01EE-4F39-9554-A6A2898CFDB1}" destId="{1826DCD4-5FBD-4798-8C1C-D747D16BF92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F9098C-1A38-4310-ACE9-FBB4C333D7E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D51E399-20FE-457F-B309-F8AD38410CFA}">
      <dgm:prSet/>
      <dgm:spPr/>
      <dgm:t>
        <a:bodyPr/>
        <a:lstStyle/>
        <a:p>
          <a:r>
            <a:rPr lang="en-AU"/>
            <a:t>Early rising for the Easter break with a plan for remote participation when return</a:t>
          </a:r>
          <a:endParaRPr lang="en-US"/>
        </a:p>
      </dgm:t>
    </dgm:pt>
    <dgm:pt modelId="{210ACD4F-6304-4A53-B20B-AFBE8B4EEB67}" type="parTrans" cxnId="{BB16594F-3935-4E09-AC9B-85C607C37AE5}">
      <dgm:prSet/>
      <dgm:spPr/>
      <dgm:t>
        <a:bodyPr/>
        <a:lstStyle/>
        <a:p>
          <a:endParaRPr lang="en-US"/>
        </a:p>
      </dgm:t>
    </dgm:pt>
    <dgm:pt modelId="{21B7C717-E10E-487C-A01B-D61AAECF8C73}" type="sibTrans" cxnId="{BB16594F-3935-4E09-AC9B-85C607C37AE5}">
      <dgm:prSet/>
      <dgm:spPr/>
      <dgm:t>
        <a:bodyPr/>
        <a:lstStyle/>
        <a:p>
          <a:endParaRPr lang="en-US"/>
        </a:p>
      </dgm:t>
    </dgm:pt>
    <dgm:pt modelId="{D3A17004-EF99-4D79-AB1D-DE9F81D1007A}">
      <dgm:prSet/>
      <dgm:spPr/>
      <dgm:t>
        <a:bodyPr/>
        <a:lstStyle/>
        <a:p>
          <a:r>
            <a:rPr lang="en-AU" dirty="0"/>
            <a:t>On 21 April 2020: hybrid system, caps of 50 members in the Chamber and 120 members remotely</a:t>
          </a:r>
          <a:endParaRPr lang="en-US" dirty="0"/>
        </a:p>
      </dgm:t>
    </dgm:pt>
    <dgm:pt modelId="{12C34700-3F76-477B-973C-CFC76D1B85CE}" type="parTrans" cxnId="{A94CDF5F-BC36-4241-A943-1395F34F92D8}">
      <dgm:prSet/>
      <dgm:spPr/>
      <dgm:t>
        <a:bodyPr/>
        <a:lstStyle/>
        <a:p>
          <a:endParaRPr lang="en-US"/>
        </a:p>
      </dgm:t>
    </dgm:pt>
    <dgm:pt modelId="{FDA8D296-3883-44D2-BBF4-039A6908367D}" type="sibTrans" cxnId="{A94CDF5F-BC36-4241-A943-1395F34F92D8}">
      <dgm:prSet/>
      <dgm:spPr/>
      <dgm:t>
        <a:bodyPr/>
        <a:lstStyle/>
        <a:p>
          <a:endParaRPr lang="en-US"/>
        </a:p>
      </dgm:t>
    </dgm:pt>
    <dgm:pt modelId="{BD122A1E-FFF1-4077-8C41-5FDF8B093B43}">
      <dgm:prSet/>
      <dgm:spPr/>
      <dgm:t>
        <a:bodyPr/>
        <a:lstStyle/>
        <a:p>
          <a:r>
            <a:rPr lang="en-AU"/>
            <a:t>Initially for scrutiny only, soon expanded to debates and legislation; remote voting agreed on 22 April</a:t>
          </a:r>
          <a:endParaRPr lang="en-US"/>
        </a:p>
      </dgm:t>
    </dgm:pt>
    <dgm:pt modelId="{3E3068DF-1466-4B33-A5CF-74F796C21818}" type="parTrans" cxnId="{E58F9802-F01B-494D-B8F5-4337DA964B57}">
      <dgm:prSet/>
      <dgm:spPr/>
      <dgm:t>
        <a:bodyPr/>
        <a:lstStyle/>
        <a:p>
          <a:endParaRPr lang="en-US"/>
        </a:p>
      </dgm:t>
    </dgm:pt>
    <dgm:pt modelId="{0021E06F-CEF7-4549-B639-8CDA06D6C9E1}" type="sibTrans" cxnId="{E58F9802-F01B-494D-B8F5-4337DA964B57}">
      <dgm:prSet/>
      <dgm:spPr/>
      <dgm:t>
        <a:bodyPr/>
        <a:lstStyle/>
        <a:p>
          <a:endParaRPr lang="en-US"/>
        </a:p>
      </dgm:t>
    </dgm:pt>
    <dgm:pt modelId="{1D0139CF-466D-4B7D-885A-D4D67BFD21BB}">
      <dgm:prSet/>
      <dgm:spPr/>
      <dgm:t>
        <a:bodyPr/>
        <a:lstStyle/>
        <a:p>
          <a:r>
            <a:rPr lang="en-AU" dirty="0"/>
            <a:t>2 June: return to physical, but allowed remote scrutiny proceedings to members unable to attend physically</a:t>
          </a:r>
          <a:endParaRPr lang="en-US" dirty="0"/>
        </a:p>
      </dgm:t>
    </dgm:pt>
    <dgm:pt modelId="{F734BD3B-0B41-4315-A7AB-86954D8FCB7D}" type="parTrans" cxnId="{DC46C941-C1FB-4184-96A1-6D5FD7079805}">
      <dgm:prSet/>
      <dgm:spPr/>
      <dgm:t>
        <a:bodyPr/>
        <a:lstStyle/>
        <a:p>
          <a:endParaRPr lang="en-US"/>
        </a:p>
      </dgm:t>
    </dgm:pt>
    <dgm:pt modelId="{D2DC0290-2505-411F-A49E-5D95DDE0F7F5}" type="sibTrans" cxnId="{DC46C941-C1FB-4184-96A1-6D5FD7079805}">
      <dgm:prSet/>
      <dgm:spPr/>
      <dgm:t>
        <a:bodyPr/>
        <a:lstStyle/>
        <a:p>
          <a:endParaRPr lang="en-US"/>
        </a:p>
      </dgm:t>
    </dgm:pt>
    <dgm:pt modelId="{F17F4776-2136-4993-951F-AECF1C82E9B9}">
      <dgm:prSet/>
      <dgm:spPr/>
      <dgm:t>
        <a:bodyPr/>
        <a:lstStyle/>
        <a:p>
          <a:r>
            <a:rPr lang="en-AU"/>
            <a:t>Return to fully physical on 18 August 2021</a:t>
          </a:r>
          <a:endParaRPr lang="en-US"/>
        </a:p>
      </dgm:t>
    </dgm:pt>
    <dgm:pt modelId="{12683C0B-8F71-4CC1-849F-95DBD6A3221E}" type="parTrans" cxnId="{70D94EC4-B57A-4EEA-A4B4-4C2DFEBF75F6}">
      <dgm:prSet/>
      <dgm:spPr/>
      <dgm:t>
        <a:bodyPr/>
        <a:lstStyle/>
        <a:p>
          <a:endParaRPr lang="en-US"/>
        </a:p>
      </dgm:t>
    </dgm:pt>
    <dgm:pt modelId="{4E16B9FA-3359-410C-902D-DE5E8DF45BBA}" type="sibTrans" cxnId="{70D94EC4-B57A-4EEA-A4B4-4C2DFEBF75F6}">
      <dgm:prSet/>
      <dgm:spPr/>
      <dgm:t>
        <a:bodyPr/>
        <a:lstStyle/>
        <a:p>
          <a:endParaRPr lang="en-US"/>
        </a:p>
      </dgm:t>
    </dgm:pt>
    <dgm:pt modelId="{0FE93B8D-15BC-4031-893F-8FB5E5EABB61}" type="pres">
      <dgm:prSet presAssocID="{88F9098C-1A38-4310-ACE9-FBB4C333D7EE}" presName="root" presStyleCnt="0">
        <dgm:presLayoutVars>
          <dgm:dir/>
          <dgm:resizeHandles val="exact"/>
        </dgm:presLayoutVars>
      </dgm:prSet>
      <dgm:spPr/>
    </dgm:pt>
    <dgm:pt modelId="{69CDE1D7-8076-4AD1-8B3A-0FA96C34C846}" type="pres">
      <dgm:prSet presAssocID="{0D51E399-20FE-457F-B309-F8AD38410CFA}" presName="compNode" presStyleCnt="0"/>
      <dgm:spPr/>
    </dgm:pt>
    <dgm:pt modelId="{69D7F38C-6619-4467-84EB-9FC36343F914}" type="pres">
      <dgm:prSet presAssocID="{0D51E399-20FE-457F-B309-F8AD38410CFA}" presName="bgRect" presStyleLbl="bgShp" presStyleIdx="0" presStyleCnt="5"/>
      <dgm:spPr/>
    </dgm:pt>
    <dgm:pt modelId="{698CFEB9-9FE2-44F5-8CCF-3ED4397BEEF6}" type="pres">
      <dgm:prSet presAssocID="{0D51E399-20FE-457F-B309-F8AD38410CFA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bbit"/>
        </a:ext>
      </dgm:extLst>
    </dgm:pt>
    <dgm:pt modelId="{59E62B23-BF2B-48CF-8A85-58EA60D129AF}" type="pres">
      <dgm:prSet presAssocID="{0D51E399-20FE-457F-B309-F8AD38410CFA}" presName="spaceRect" presStyleCnt="0"/>
      <dgm:spPr/>
    </dgm:pt>
    <dgm:pt modelId="{9AE7A078-9F70-449B-A09B-072C5FA776BA}" type="pres">
      <dgm:prSet presAssocID="{0D51E399-20FE-457F-B309-F8AD38410CFA}" presName="parTx" presStyleLbl="revTx" presStyleIdx="0" presStyleCnt="5">
        <dgm:presLayoutVars>
          <dgm:chMax val="0"/>
          <dgm:chPref val="0"/>
        </dgm:presLayoutVars>
      </dgm:prSet>
      <dgm:spPr/>
    </dgm:pt>
    <dgm:pt modelId="{7EFA209B-49F4-470D-AD3A-68245F473ED6}" type="pres">
      <dgm:prSet presAssocID="{21B7C717-E10E-487C-A01B-D61AAECF8C73}" presName="sibTrans" presStyleCnt="0"/>
      <dgm:spPr/>
    </dgm:pt>
    <dgm:pt modelId="{A838CA52-C203-4774-8A4C-E9A2B55BEA10}" type="pres">
      <dgm:prSet presAssocID="{D3A17004-EF99-4D79-AB1D-DE9F81D1007A}" presName="compNode" presStyleCnt="0"/>
      <dgm:spPr/>
    </dgm:pt>
    <dgm:pt modelId="{EB4F7C3C-B11B-4D80-B65A-3C399629000C}" type="pres">
      <dgm:prSet presAssocID="{D3A17004-EF99-4D79-AB1D-DE9F81D1007A}" presName="bgRect" presStyleLbl="bgShp" presStyleIdx="1" presStyleCnt="5"/>
      <dgm:spPr/>
    </dgm:pt>
    <dgm:pt modelId="{E1F556F3-008B-4540-A1A6-752EF6ACAE26}" type="pres">
      <dgm:prSet presAssocID="{D3A17004-EF99-4D79-AB1D-DE9F81D1007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76F9FC6D-EBEC-45EF-AAE4-5FA3C57FCD4C}" type="pres">
      <dgm:prSet presAssocID="{D3A17004-EF99-4D79-AB1D-DE9F81D1007A}" presName="spaceRect" presStyleCnt="0"/>
      <dgm:spPr/>
    </dgm:pt>
    <dgm:pt modelId="{39489986-011A-4A8A-8F0E-9086420444A2}" type="pres">
      <dgm:prSet presAssocID="{D3A17004-EF99-4D79-AB1D-DE9F81D1007A}" presName="parTx" presStyleLbl="revTx" presStyleIdx="1" presStyleCnt="5">
        <dgm:presLayoutVars>
          <dgm:chMax val="0"/>
          <dgm:chPref val="0"/>
        </dgm:presLayoutVars>
      </dgm:prSet>
      <dgm:spPr/>
    </dgm:pt>
    <dgm:pt modelId="{05DC33C9-A43D-4D94-ADE3-A39A28A9FB58}" type="pres">
      <dgm:prSet presAssocID="{FDA8D296-3883-44D2-BBF4-039A6908367D}" presName="sibTrans" presStyleCnt="0"/>
      <dgm:spPr/>
    </dgm:pt>
    <dgm:pt modelId="{89679BB3-8DC7-4569-8A62-137BC22C7F2A}" type="pres">
      <dgm:prSet presAssocID="{BD122A1E-FFF1-4077-8C41-5FDF8B093B43}" presName="compNode" presStyleCnt="0"/>
      <dgm:spPr/>
    </dgm:pt>
    <dgm:pt modelId="{BC26BDB9-5E97-44D7-89DE-BCBC128FC824}" type="pres">
      <dgm:prSet presAssocID="{BD122A1E-FFF1-4077-8C41-5FDF8B093B43}" presName="bgRect" presStyleLbl="bgShp" presStyleIdx="2" presStyleCnt="5"/>
      <dgm:spPr/>
    </dgm:pt>
    <dgm:pt modelId="{C2E24806-0E30-4128-9706-54866EA1A50C}" type="pres">
      <dgm:prSet presAssocID="{BD122A1E-FFF1-4077-8C41-5FDF8B093B43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63AB0550-D086-4AF7-AABD-08FFEF06B9A5}" type="pres">
      <dgm:prSet presAssocID="{BD122A1E-FFF1-4077-8C41-5FDF8B093B43}" presName="spaceRect" presStyleCnt="0"/>
      <dgm:spPr/>
    </dgm:pt>
    <dgm:pt modelId="{B416B5AA-C4E7-4D15-954B-D7DC3081A649}" type="pres">
      <dgm:prSet presAssocID="{BD122A1E-FFF1-4077-8C41-5FDF8B093B43}" presName="parTx" presStyleLbl="revTx" presStyleIdx="2" presStyleCnt="5">
        <dgm:presLayoutVars>
          <dgm:chMax val="0"/>
          <dgm:chPref val="0"/>
        </dgm:presLayoutVars>
      </dgm:prSet>
      <dgm:spPr/>
    </dgm:pt>
    <dgm:pt modelId="{2DA9AB3F-27AA-4EC2-8784-D98EC462E816}" type="pres">
      <dgm:prSet presAssocID="{0021E06F-CEF7-4549-B639-8CDA06D6C9E1}" presName="sibTrans" presStyleCnt="0"/>
      <dgm:spPr/>
    </dgm:pt>
    <dgm:pt modelId="{6EBBA69F-F569-4775-9F30-0067F8640A6A}" type="pres">
      <dgm:prSet presAssocID="{1D0139CF-466D-4B7D-885A-D4D67BFD21BB}" presName="compNode" presStyleCnt="0"/>
      <dgm:spPr/>
    </dgm:pt>
    <dgm:pt modelId="{DAEC314A-3114-4C6F-94B5-A08803E62575}" type="pres">
      <dgm:prSet presAssocID="{1D0139CF-466D-4B7D-885A-D4D67BFD21BB}" presName="bgRect" presStyleLbl="bgShp" presStyleIdx="3" presStyleCnt="5"/>
      <dgm:spPr/>
    </dgm:pt>
    <dgm:pt modelId="{CC494CE8-9B0D-4379-BA62-DC135CFD44AB}" type="pres">
      <dgm:prSet presAssocID="{1D0139CF-466D-4B7D-885A-D4D67BFD21B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56A4A430-72C8-4268-81D0-EC1DDFB370C4}" type="pres">
      <dgm:prSet presAssocID="{1D0139CF-466D-4B7D-885A-D4D67BFD21BB}" presName="spaceRect" presStyleCnt="0"/>
      <dgm:spPr/>
    </dgm:pt>
    <dgm:pt modelId="{371DF892-0969-4C22-9594-063BEA4E9D7E}" type="pres">
      <dgm:prSet presAssocID="{1D0139CF-466D-4B7D-885A-D4D67BFD21BB}" presName="parTx" presStyleLbl="revTx" presStyleIdx="3" presStyleCnt="5">
        <dgm:presLayoutVars>
          <dgm:chMax val="0"/>
          <dgm:chPref val="0"/>
        </dgm:presLayoutVars>
      </dgm:prSet>
      <dgm:spPr/>
    </dgm:pt>
    <dgm:pt modelId="{8E0569DA-1B5D-4BB4-A941-6CAD948F4E99}" type="pres">
      <dgm:prSet presAssocID="{D2DC0290-2505-411F-A49E-5D95DDE0F7F5}" presName="sibTrans" presStyleCnt="0"/>
      <dgm:spPr/>
    </dgm:pt>
    <dgm:pt modelId="{D7B95241-CEED-46F9-BA50-153E7789FC13}" type="pres">
      <dgm:prSet presAssocID="{F17F4776-2136-4993-951F-AECF1C82E9B9}" presName="compNode" presStyleCnt="0"/>
      <dgm:spPr/>
    </dgm:pt>
    <dgm:pt modelId="{33AFB834-8AFB-4E09-AC6C-FC628B47341D}" type="pres">
      <dgm:prSet presAssocID="{F17F4776-2136-4993-951F-AECF1C82E9B9}" presName="bgRect" presStyleLbl="bgShp" presStyleIdx="4" presStyleCnt="5"/>
      <dgm:spPr/>
    </dgm:pt>
    <dgm:pt modelId="{2D521624-C249-42C7-9D2E-132982CED7F4}" type="pres">
      <dgm:prSet presAssocID="{F17F4776-2136-4993-951F-AECF1C82E9B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cket"/>
        </a:ext>
      </dgm:extLst>
    </dgm:pt>
    <dgm:pt modelId="{C14340B9-D846-4866-BDB9-199FA4038CA9}" type="pres">
      <dgm:prSet presAssocID="{F17F4776-2136-4993-951F-AECF1C82E9B9}" presName="spaceRect" presStyleCnt="0"/>
      <dgm:spPr/>
    </dgm:pt>
    <dgm:pt modelId="{50A3349A-6DCE-4535-B86C-65210A475203}" type="pres">
      <dgm:prSet presAssocID="{F17F4776-2136-4993-951F-AECF1C82E9B9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E58F9802-F01B-494D-B8F5-4337DA964B57}" srcId="{88F9098C-1A38-4310-ACE9-FBB4C333D7EE}" destId="{BD122A1E-FFF1-4077-8C41-5FDF8B093B43}" srcOrd="2" destOrd="0" parTransId="{3E3068DF-1466-4B33-A5CF-74F796C21818}" sibTransId="{0021E06F-CEF7-4549-B639-8CDA06D6C9E1}"/>
    <dgm:cxn modelId="{F978541E-05EB-4AD5-9E4B-B6FBB4C2A8D4}" type="presOf" srcId="{1D0139CF-466D-4B7D-885A-D4D67BFD21BB}" destId="{371DF892-0969-4C22-9594-063BEA4E9D7E}" srcOrd="0" destOrd="0" presId="urn:microsoft.com/office/officeart/2018/2/layout/IconVerticalSolidList"/>
    <dgm:cxn modelId="{5F6F262F-92AE-4A22-879A-94FA7960ED9E}" type="presOf" srcId="{BD122A1E-FFF1-4077-8C41-5FDF8B093B43}" destId="{B416B5AA-C4E7-4D15-954B-D7DC3081A649}" srcOrd="0" destOrd="0" presId="urn:microsoft.com/office/officeart/2018/2/layout/IconVerticalSolidList"/>
    <dgm:cxn modelId="{A94CDF5F-BC36-4241-A943-1395F34F92D8}" srcId="{88F9098C-1A38-4310-ACE9-FBB4C333D7EE}" destId="{D3A17004-EF99-4D79-AB1D-DE9F81D1007A}" srcOrd="1" destOrd="0" parTransId="{12C34700-3F76-477B-973C-CFC76D1B85CE}" sibTransId="{FDA8D296-3883-44D2-BBF4-039A6908367D}"/>
    <dgm:cxn modelId="{DC46C941-C1FB-4184-96A1-6D5FD7079805}" srcId="{88F9098C-1A38-4310-ACE9-FBB4C333D7EE}" destId="{1D0139CF-466D-4B7D-885A-D4D67BFD21BB}" srcOrd="3" destOrd="0" parTransId="{F734BD3B-0B41-4315-A7AB-86954D8FCB7D}" sibTransId="{D2DC0290-2505-411F-A49E-5D95DDE0F7F5}"/>
    <dgm:cxn modelId="{BC29AA6B-91DE-4074-B522-C578CCD3F446}" type="presOf" srcId="{88F9098C-1A38-4310-ACE9-FBB4C333D7EE}" destId="{0FE93B8D-15BC-4031-893F-8FB5E5EABB61}" srcOrd="0" destOrd="0" presId="urn:microsoft.com/office/officeart/2018/2/layout/IconVerticalSolidList"/>
    <dgm:cxn modelId="{BB16594F-3935-4E09-AC9B-85C607C37AE5}" srcId="{88F9098C-1A38-4310-ACE9-FBB4C333D7EE}" destId="{0D51E399-20FE-457F-B309-F8AD38410CFA}" srcOrd="0" destOrd="0" parTransId="{210ACD4F-6304-4A53-B20B-AFBE8B4EEB67}" sibTransId="{21B7C717-E10E-487C-A01B-D61AAECF8C73}"/>
    <dgm:cxn modelId="{DFC1FC4F-EA77-4799-B0C2-4A1517680540}" type="presOf" srcId="{F17F4776-2136-4993-951F-AECF1C82E9B9}" destId="{50A3349A-6DCE-4535-B86C-65210A475203}" srcOrd="0" destOrd="0" presId="urn:microsoft.com/office/officeart/2018/2/layout/IconVerticalSolidList"/>
    <dgm:cxn modelId="{4C9D9AB6-BEDD-4C93-909D-14E6046BF49B}" type="presOf" srcId="{D3A17004-EF99-4D79-AB1D-DE9F81D1007A}" destId="{39489986-011A-4A8A-8F0E-9086420444A2}" srcOrd="0" destOrd="0" presId="urn:microsoft.com/office/officeart/2018/2/layout/IconVerticalSolidList"/>
    <dgm:cxn modelId="{70D94EC4-B57A-4EEA-A4B4-4C2DFEBF75F6}" srcId="{88F9098C-1A38-4310-ACE9-FBB4C333D7EE}" destId="{F17F4776-2136-4993-951F-AECF1C82E9B9}" srcOrd="4" destOrd="0" parTransId="{12683C0B-8F71-4CC1-849F-95DBD6A3221E}" sibTransId="{4E16B9FA-3359-410C-902D-DE5E8DF45BBA}"/>
    <dgm:cxn modelId="{9A3677CF-D346-4C43-B764-186B0B40B9C7}" type="presOf" srcId="{0D51E399-20FE-457F-B309-F8AD38410CFA}" destId="{9AE7A078-9F70-449B-A09B-072C5FA776BA}" srcOrd="0" destOrd="0" presId="urn:microsoft.com/office/officeart/2018/2/layout/IconVerticalSolidList"/>
    <dgm:cxn modelId="{6BD8DB96-AD1D-4695-9216-44CC909AE78E}" type="presParOf" srcId="{0FE93B8D-15BC-4031-893F-8FB5E5EABB61}" destId="{69CDE1D7-8076-4AD1-8B3A-0FA96C34C846}" srcOrd="0" destOrd="0" presId="urn:microsoft.com/office/officeart/2018/2/layout/IconVerticalSolidList"/>
    <dgm:cxn modelId="{3059012B-1A96-4990-88CE-83FBF97A848A}" type="presParOf" srcId="{69CDE1D7-8076-4AD1-8B3A-0FA96C34C846}" destId="{69D7F38C-6619-4467-84EB-9FC36343F914}" srcOrd="0" destOrd="0" presId="urn:microsoft.com/office/officeart/2018/2/layout/IconVerticalSolidList"/>
    <dgm:cxn modelId="{F6A66134-F4C7-4006-A129-F8813BBEF523}" type="presParOf" srcId="{69CDE1D7-8076-4AD1-8B3A-0FA96C34C846}" destId="{698CFEB9-9FE2-44F5-8CCF-3ED4397BEEF6}" srcOrd="1" destOrd="0" presId="urn:microsoft.com/office/officeart/2018/2/layout/IconVerticalSolidList"/>
    <dgm:cxn modelId="{701B4D32-FEC1-44FD-9005-05FEDAC18C4C}" type="presParOf" srcId="{69CDE1D7-8076-4AD1-8B3A-0FA96C34C846}" destId="{59E62B23-BF2B-48CF-8A85-58EA60D129AF}" srcOrd="2" destOrd="0" presId="urn:microsoft.com/office/officeart/2018/2/layout/IconVerticalSolidList"/>
    <dgm:cxn modelId="{ADB27BB6-C8D7-4EB2-9287-B5C5FC20E05D}" type="presParOf" srcId="{69CDE1D7-8076-4AD1-8B3A-0FA96C34C846}" destId="{9AE7A078-9F70-449B-A09B-072C5FA776BA}" srcOrd="3" destOrd="0" presId="urn:microsoft.com/office/officeart/2018/2/layout/IconVerticalSolidList"/>
    <dgm:cxn modelId="{26948FAC-7933-4B39-9620-37A5D7554C31}" type="presParOf" srcId="{0FE93B8D-15BC-4031-893F-8FB5E5EABB61}" destId="{7EFA209B-49F4-470D-AD3A-68245F473ED6}" srcOrd="1" destOrd="0" presId="urn:microsoft.com/office/officeart/2018/2/layout/IconVerticalSolidList"/>
    <dgm:cxn modelId="{47A80345-FECB-4ADE-B963-01D0D2AD9C07}" type="presParOf" srcId="{0FE93B8D-15BC-4031-893F-8FB5E5EABB61}" destId="{A838CA52-C203-4774-8A4C-E9A2B55BEA10}" srcOrd="2" destOrd="0" presId="urn:microsoft.com/office/officeart/2018/2/layout/IconVerticalSolidList"/>
    <dgm:cxn modelId="{9D65BFE7-0869-45D6-99C5-784042E82D3E}" type="presParOf" srcId="{A838CA52-C203-4774-8A4C-E9A2B55BEA10}" destId="{EB4F7C3C-B11B-4D80-B65A-3C399629000C}" srcOrd="0" destOrd="0" presId="urn:microsoft.com/office/officeart/2018/2/layout/IconVerticalSolidList"/>
    <dgm:cxn modelId="{57D43EC4-EDC6-4515-A9B0-9482B53CDE83}" type="presParOf" srcId="{A838CA52-C203-4774-8A4C-E9A2B55BEA10}" destId="{E1F556F3-008B-4540-A1A6-752EF6ACAE26}" srcOrd="1" destOrd="0" presId="urn:microsoft.com/office/officeart/2018/2/layout/IconVerticalSolidList"/>
    <dgm:cxn modelId="{44D5D21A-2F5E-4253-BF63-4489A9CA911A}" type="presParOf" srcId="{A838CA52-C203-4774-8A4C-E9A2B55BEA10}" destId="{76F9FC6D-EBEC-45EF-AAE4-5FA3C57FCD4C}" srcOrd="2" destOrd="0" presId="urn:microsoft.com/office/officeart/2018/2/layout/IconVerticalSolidList"/>
    <dgm:cxn modelId="{B573FB44-D563-44A1-BE02-8EFC4513D0E0}" type="presParOf" srcId="{A838CA52-C203-4774-8A4C-E9A2B55BEA10}" destId="{39489986-011A-4A8A-8F0E-9086420444A2}" srcOrd="3" destOrd="0" presId="urn:microsoft.com/office/officeart/2018/2/layout/IconVerticalSolidList"/>
    <dgm:cxn modelId="{58038228-FF2E-4092-A759-0E33A5CFA5BE}" type="presParOf" srcId="{0FE93B8D-15BC-4031-893F-8FB5E5EABB61}" destId="{05DC33C9-A43D-4D94-ADE3-A39A28A9FB58}" srcOrd="3" destOrd="0" presId="urn:microsoft.com/office/officeart/2018/2/layout/IconVerticalSolidList"/>
    <dgm:cxn modelId="{1717EC95-6357-48E1-B773-A2FC2EE5FDD1}" type="presParOf" srcId="{0FE93B8D-15BC-4031-893F-8FB5E5EABB61}" destId="{89679BB3-8DC7-4569-8A62-137BC22C7F2A}" srcOrd="4" destOrd="0" presId="urn:microsoft.com/office/officeart/2018/2/layout/IconVerticalSolidList"/>
    <dgm:cxn modelId="{4F05C381-DBF0-413B-AF25-17ABF5A05192}" type="presParOf" srcId="{89679BB3-8DC7-4569-8A62-137BC22C7F2A}" destId="{BC26BDB9-5E97-44D7-89DE-BCBC128FC824}" srcOrd="0" destOrd="0" presId="urn:microsoft.com/office/officeart/2018/2/layout/IconVerticalSolidList"/>
    <dgm:cxn modelId="{0E48A1D8-54D1-42AB-903D-01B74583DAFC}" type="presParOf" srcId="{89679BB3-8DC7-4569-8A62-137BC22C7F2A}" destId="{C2E24806-0E30-4128-9706-54866EA1A50C}" srcOrd="1" destOrd="0" presId="urn:microsoft.com/office/officeart/2018/2/layout/IconVerticalSolidList"/>
    <dgm:cxn modelId="{F87DF30C-A9F5-4E10-AB6E-F480003DACC3}" type="presParOf" srcId="{89679BB3-8DC7-4569-8A62-137BC22C7F2A}" destId="{63AB0550-D086-4AF7-AABD-08FFEF06B9A5}" srcOrd="2" destOrd="0" presId="urn:microsoft.com/office/officeart/2018/2/layout/IconVerticalSolidList"/>
    <dgm:cxn modelId="{13303D59-9759-402C-A41E-340601793B19}" type="presParOf" srcId="{89679BB3-8DC7-4569-8A62-137BC22C7F2A}" destId="{B416B5AA-C4E7-4D15-954B-D7DC3081A649}" srcOrd="3" destOrd="0" presId="urn:microsoft.com/office/officeart/2018/2/layout/IconVerticalSolidList"/>
    <dgm:cxn modelId="{42354543-C810-4AA2-BAA4-BA701E749ED7}" type="presParOf" srcId="{0FE93B8D-15BC-4031-893F-8FB5E5EABB61}" destId="{2DA9AB3F-27AA-4EC2-8784-D98EC462E816}" srcOrd="5" destOrd="0" presId="urn:microsoft.com/office/officeart/2018/2/layout/IconVerticalSolidList"/>
    <dgm:cxn modelId="{34E3096F-917A-4C47-8340-B8204B643230}" type="presParOf" srcId="{0FE93B8D-15BC-4031-893F-8FB5E5EABB61}" destId="{6EBBA69F-F569-4775-9F30-0067F8640A6A}" srcOrd="6" destOrd="0" presId="urn:microsoft.com/office/officeart/2018/2/layout/IconVerticalSolidList"/>
    <dgm:cxn modelId="{E32444BE-6B65-4021-867F-576DAA8F170E}" type="presParOf" srcId="{6EBBA69F-F569-4775-9F30-0067F8640A6A}" destId="{DAEC314A-3114-4C6F-94B5-A08803E62575}" srcOrd="0" destOrd="0" presId="urn:microsoft.com/office/officeart/2018/2/layout/IconVerticalSolidList"/>
    <dgm:cxn modelId="{A51F8815-BD18-4E4B-A1BA-1B811EB5195F}" type="presParOf" srcId="{6EBBA69F-F569-4775-9F30-0067F8640A6A}" destId="{CC494CE8-9B0D-4379-BA62-DC135CFD44AB}" srcOrd="1" destOrd="0" presId="urn:microsoft.com/office/officeart/2018/2/layout/IconVerticalSolidList"/>
    <dgm:cxn modelId="{04B66663-4232-4042-A29B-9B536DED8E30}" type="presParOf" srcId="{6EBBA69F-F569-4775-9F30-0067F8640A6A}" destId="{56A4A430-72C8-4268-81D0-EC1DDFB370C4}" srcOrd="2" destOrd="0" presId="urn:microsoft.com/office/officeart/2018/2/layout/IconVerticalSolidList"/>
    <dgm:cxn modelId="{D9159C83-F897-4C99-A0CF-5095FD65B5F7}" type="presParOf" srcId="{6EBBA69F-F569-4775-9F30-0067F8640A6A}" destId="{371DF892-0969-4C22-9594-063BEA4E9D7E}" srcOrd="3" destOrd="0" presId="urn:microsoft.com/office/officeart/2018/2/layout/IconVerticalSolidList"/>
    <dgm:cxn modelId="{4DAE81B7-361F-4061-B5A3-769682E4BCE8}" type="presParOf" srcId="{0FE93B8D-15BC-4031-893F-8FB5E5EABB61}" destId="{8E0569DA-1B5D-4BB4-A941-6CAD948F4E99}" srcOrd="7" destOrd="0" presId="urn:microsoft.com/office/officeart/2018/2/layout/IconVerticalSolidList"/>
    <dgm:cxn modelId="{D148594C-93BC-4E26-B204-CB839C7744C1}" type="presParOf" srcId="{0FE93B8D-15BC-4031-893F-8FB5E5EABB61}" destId="{D7B95241-CEED-46F9-BA50-153E7789FC13}" srcOrd="8" destOrd="0" presId="urn:microsoft.com/office/officeart/2018/2/layout/IconVerticalSolidList"/>
    <dgm:cxn modelId="{574A2CED-983A-4E8E-8248-AAF74484F755}" type="presParOf" srcId="{D7B95241-CEED-46F9-BA50-153E7789FC13}" destId="{33AFB834-8AFB-4E09-AC6C-FC628B47341D}" srcOrd="0" destOrd="0" presId="urn:microsoft.com/office/officeart/2018/2/layout/IconVerticalSolidList"/>
    <dgm:cxn modelId="{7A6099CF-A2EF-41F5-9040-10ED19220DE8}" type="presParOf" srcId="{D7B95241-CEED-46F9-BA50-153E7789FC13}" destId="{2D521624-C249-42C7-9D2E-132982CED7F4}" srcOrd="1" destOrd="0" presId="urn:microsoft.com/office/officeart/2018/2/layout/IconVerticalSolidList"/>
    <dgm:cxn modelId="{EACE6B59-F59A-4786-94BC-850E76EC80C2}" type="presParOf" srcId="{D7B95241-CEED-46F9-BA50-153E7789FC13}" destId="{C14340B9-D846-4866-BDB9-199FA4038CA9}" srcOrd="2" destOrd="0" presId="urn:microsoft.com/office/officeart/2018/2/layout/IconVerticalSolidList"/>
    <dgm:cxn modelId="{5A26E052-7F7E-4F37-97DA-40CF1E6AD09C}" type="presParOf" srcId="{D7B95241-CEED-46F9-BA50-153E7789FC13}" destId="{50A3349A-6DCE-4535-B86C-65210A47520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13D9CD-C19C-4DC6-BFCF-09C43355B70E}" type="doc">
      <dgm:prSet loTypeId="urn:microsoft.com/office/officeart/2005/8/layout/vList5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0145F99-97E0-4F82-BC8F-0BA4595DF1DB}">
      <dgm:prSet/>
      <dgm:spPr/>
      <dgm:t>
        <a:bodyPr/>
        <a:lstStyle/>
        <a:p>
          <a:r>
            <a:rPr lang="en-AU"/>
            <a:t>Functionality</a:t>
          </a:r>
          <a:endParaRPr lang="en-US"/>
        </a:p>
      </dgm:t>
    </dgm:pt>
    <dgm:pt modelId="{697244B6-8427-4CB7-A452-15393D710C38}" type="parTrans" cxnId="{343104EA-020F-49B9-826A-44A8E935B2F3}">
      <dgm:prSet/>
      <dgm:spPr/>
      <dgm:t>
        <a:bodyPr/>
        <a:lstStyle/>
        <a:p>
          <a:endParaRPr lang="en-US"/>
        </a:p>
      </dgm:t>
    </dgm:pt>
    <dgm:pt modelId="{5E9854B4-2F39-4CAF-85E8-62A3A4F5082D}" type="sibTrans" cxnId="{343104EA-020F-49B9-826A-44A8E935B2F3}">
      <dgm:prSet/>
      <dgm:spPr/>
      <dgm:t>
        <a:bodyPr/>
        <a:lstStyle/>
        <a:p>
          <a:endParaRPr lang="en-US"/>
        </a:p>
      </dgm:t>
    </dgm:pt>
    <dgm:pt modelId="{F299D8D3-16AD-4698-8255-D66250B1ED5B}">
      <dgm:prSet/>
      <dgm:spPr/>
      <dgm:t>
        <a:bodyPr/>
        <a:lstStyle/>
        <a:p>
          <a:r>
            <a:rPr lang="en-AU"/>
            <a:t>Constitutionality</a:t>
          </a:r>
          <a:endParaRPr lang="en-US"/>
        </a:p>
      </dgm:t>
    </dgm:pt>
    <dgm:pt modelId="{1C3391C2-82B4-45F6-9FB6-15DCF3C944EE}" type="parTrans" cxnId="{1B4DA5F0-4E7A-4056-B19E-0576CF13DEFD}">
      <dgm:prSet/>
      <dgm:spPr/>
      <dgm:t>
        <a:bodyPr/>
        <a:lstStyle/>
        <a:p>
          <a:endParaRPr lang="en-US"/>
        </a:p>
      </dgm:t>
    </dgm:pt>
    <dgm:pt modelId="{48A0FCB3-3864-4D0C-ACBC-4128E3EFDCC3}" type="sibTrans" cxnId="{1B4DA5F0-4E7A-4056-B19E-0576CF13DEFD}">
      <dgm:prSet/>
      <dgm:spPr/>
      <dgm:t>
        <a:bodyPr/>
        <a:lstStyle/>
        <a:p>
          <a:endParaRPr lang="en-US"/>
        </a:p>
      </dgm:t>
    </dgm:pt>
    <dgm:pt modelId="{89B8F0AD-BE8D-49D2-B59C-6A77661F3E89}">
      <dgm:prSet/>
      <dgm:spPr/>
      <dgm:t>
        <a:bodyPr/>
        <a:lstStyle/>
        <a:p>
          <a:r>
            <a:rPr lang="en-AU" dirty="0"/>
            <a:t>Procedure and formality</a:t>
          </a:r>
          <a:endParaRPr lang="en-US" dirty="0"/>
        </a:p>
      </dgm:t>
    </dgm:pt>
    <dgm:pt modelId="{E71E8B79-E998-41AF-A499-9D33E5D125FC}" type="parTrans" cxnId="{FDB0F0D7-A033-4E92-9F53-467ED6FE69FD}">
      <dgm:prSet/>
      <dgm:spPr/>
      <dgm:t>
        <a:bodyPr/>
        <a:lstStyle/>
        <a:p>
          <a:endParaRPr lang="en-US"/>
        </a:p>
      </dgm:t>
    </dgm:pt>
    <dgm:pt modelId="{01A43A4A-656C-4451-B5FE-B2C0BFDAFEE5}" type="sibTrans" cxnId="{FDB0F0D7-A033-4E92-9F53-467ED6FE69FD}">
      <dgm:prSet/>
      <dgm:spPr/>
      <dgm:t>
        <a:bodyPr/>
        <a:lstStyle/>
        <a:p>
          <a:endParaRPr lang="en-US"/>
        </a:p>
      </dgm:t>
    </dgm:pt>
    <dgm:pt modelId="{FEAFB878-20A8-4DD4-B6CB-FF45B00DBBA4}">
      <dgm:prSet/>
      <dgm:spPr/>
      <dgm:t>
        <a:bodyPr/>
        <a:lstStyle/>
        <a:p>
          <a:r>
            <a:rPr lang="en-AU"/>
            <a:t>Practicality</a:t>
          </a:r>
          <a:endParaRPr lang="en-US"/>
        </a:p>
      </dgm:t>
    </dgm:pt>
    <dgm:pt modelId="{8FE730DB-4927-4F33-BB5F-15663BFD7AFC}" type="parTrans" cxnId="{2E71E2DE-99FF-43B6-BE1A-3A1C8B5B772B}">
      <dgm:prSet/>
      <dgm:spPr/>
      <dgm:t>
        <a:bodyPr/>
        <a:lstStyle/>
        <a:p>
          <a:endParaRPr lang="en-US"/>
        </a:p>
      </dgm:t>
    </dgm:pt>
    <dgm:pt modelId="{1512D8E8-6F28-483C-A82A-B154C441B607}" type="sibTrans" cxnId="{2E71E2DE-99FF-43B6-BE1A-3A1C8B5B772B}">
      <dgm:prSet/>
      <dgm:spPr/>
      <dgm:t>
        <a:bodyPr/>
        <a:lstStyle/>
        <a:p>
          <a:endParaRPr lang="en-US"/>
        </a:p>
      </dgm:t>
    </dgm:pt>
    <dgm:pt modelId="{4C4D4E11-602A-4947-B734-4E18E1F029A0}" type="pres">
      <dgm:prSet presAssocID="{E413D9CD-C19C-4DC6-BFCF-09C43355B70E}" presName="Name0" presStyleCnt="0">
        <dgm:presLayoutVars>
          <dgm:dir/>
          <dgm:animLvl val="lvl"/>
          <dgm:resizeHandles val="exact"/>
        </dgm:presLayoutVars>
      </dgm:prSet>
      <dgm:spPr/>
    </dgm:pt>
    <dgm:pt modelId="{02337B89-4304-444B-BB45-9F1273DA268F}" type="pres">
      <dgm:prSet presAssocID="{C0145F99-97E0-4F82-BC8F-0BA4595DF1DB}" presName="linNode" presStyleCnt="0"/>
      <dgm:spPr/>
    </dgm:pt>
    <dgm:pt modelId="{946CFDD1-387A-41B2-B154-AF8FEFD83A91}" type="pres">
      <dgm:prSet presAssocID="{C0145F99-97E0-4F82-BC8F-0BA4595DF1DB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2A4002F8-3F8B-44B2-8D7F-0F6F3DC240A0}" type="pres">
      <dgm:prSet presAssocID="{5E9854B4-2F39-4CAF-85E8-62A3A4F5082D}" presName="sp" presStyleCnt="0"/>
      <dgm:spPr/>
    </dgm:pt>
    <dgm:pt modelId="{80069D0C-8025-4694-AC36-E8CD747DC380}" type="pres">
      <dgm:prSet presAssocID="{F299D8D3-16AD-4698-8255-D66250B1ED5B}" presName="linNode" presStyleCnt="0"/>
      <dgm:spPr/>
    </dgm:pt>
    <dgm:pt modelId="{86397658-8AE8-4EEA-9B3D-F2F6B2B2549D}" type="pres">
      <dgm:prSet presAssocID="{F299D8D3-16AD-4698-8255-D66250B1ED5B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F0C7B1B9-3712-4315-BEF6-F551E4A0FD50}" type="pres">
      <dgm:prSet presAssocID="{48A0FCB3-3864-4D0C-ACBC-4128E3EFDCC3}" presName="sp" presStyleCnt="0"/>
      <dgm:spPr/>
    </dgm:pt>
    <dgm:pt modelId="{048BC145-EF2C-432A-947B-EA772F76B663}" type="pres">
      <dgm:prSet presAssocID="{89B8F0AD-BE8D-49D2-B59C-6A77661F3E89}" presName="linNode" presStyleCnt="0"/>
      <dgm:spPr/>
    </dgm:pt>
    <dgm:pt modelId="{81828885-4BFA-48F0-8202-AA820153A52B}" type="pres">
      <dgm:prSet presAssocID="{89B8F0AD-BE8D-49D2-B59C-6A77661F3E89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542B84E5-3120-4B6A-8FBC-999E8430F44A}" type="pres">
      <dgm:prSet presAssocID="{01A43A4A-656C-4451-B5FE-B2C0BFDAFEE5}" presName="sp" presStyleCnt="0"/>
      <dgm:spPr/>
    </dgm:pt>
    <dgm:pt modelId="{425B3F0B-75C2-4C41-B655-EEF6FD747507}" type="pres">
      <dgm:prSet presAssocID="{FEAFB878-20A8-4DD4-B6CB-FF45B00DBBA4}" presName="linNode" presStyleCnt="0"/>
      <dgm:spPr/>
    </dgm:pt>
    <dgm:pt modelId="{DDE5838F-02AC-4B76-8119-F0C5A33845F6}" type="pres">
      <dgm:prSet presAssocID="{FEAFB878-20A8-4DD4-B6CB-FF45B00DBBA4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E8B8E62B-CB00-4ADE-874A-C7E65488EF4E}" type="presOf" srcId="{E413D9CD-C19C-4DC6-BFCF-09C43355B70E}" destId="{4C4D4E11-602A-4947-B734-4E18E1F029A0}" srcOrd="0" destOrd="0" presId="urn:microsoft.com/office/officeart/2005/8/layout/vList5"/>
    <dgm:cxn modelId="{2E84992F-C79A-4A37-B49C-59A400E9DD7E}" type="presOf" srcId="{F299D8D3-16AD-4698-8255-D66250B1ED5B}" destId="{86397658-8AE8-4EEA-9B3D-F2F6B2B2549D}" srcOrd="0" destOrd="0" presId="urn:microsoft.com/office/officeart/2005/8/layout/vList5"/>
    <dgm:cxn modelId="{EF310047-0509-4E96-BF82-A936A256C428}" type="presOf" srcId="{89B8F0AD-BE8D-49D2-B59C-6A77661F3E89}" destId="{81828885-4BFA-48F0-8202-AA820153A52B}" srcOrd="0" destOrd="0" presId="urn:microsoft.com/office/officeart/2005/8/layout/vList5"/>
    <dgm:cxn modelId="{92F88952-A069-49E9-BB3A-0728B97E1E5F}" type="presOf" srcId="{C0145F99-97E0-4F82-BC8F-0BA4595DF1DB}" destId="{946CFDD1-387A-41B2-B154-AF8FEFD83A91}" srcOrd="0" destOrd="0" presId="urn:microsoft.com/office/officeart/2005/8/layout/vList5"/>
    <dgm:cxn modelId="{A263D0BC-E334-4C47-91EE-868A15F6D485}" type="presOf" srcId="{FEAFB878-20A8-4DD4-B6CB-FF45B00DBBA4}" destId="{DDE5838F-02AC-4B76-8119-F0C5A33845F6}" srcOrd="0" destOrd="0" presId="urn:microsoft.com/office/officeart/2005/8/layout/vList5"/>
    <dgm:cxn modelId="{FDB0F0D7-A033-4E92-9F53-467ED6FE69FD}" srcId="{E413D9CD-C19C-4DC6-BFCF-09C43355B70E}" destId="{89B8F0AD-BE8D-49D2-B59C-6A77661F3E89}" srcOrd="2" destOrd="0" parTransId="{E71E8B79-E998-41AF-A499-9D33E5D125FC}" sibTransId="{01A43A4A-656C-4451-B5FE-B2C0BFDAFEE5}"/>
    <dgm:cxn modelId="{2E71E2DE-99FF-43B6-BE1A-3A1C8B5B772B}" srcId="{E413D9CD-C19C-4DC6-BFCF-09C43355B70E}" destId="{FEAFB878-20A8-4DD4-B6CB-FF45B00DBBA4}" srcOrd="3" destOrd="0" parTransId="{8FE730DB-4927-4F33-BB5F-15663BFD7AFC}" sibTransId="{1512D8E8-6F28-483C-A82A-B154C441B607}"/>
    <dgm:cxn modelId="{343104EA-020F-49B9-826A-44A8E935B2F3}" srcId="{E413D9CD-C19C-4DC6-BFCF-09C43355B70E}" destId="{C0145F99-97E0-4F82-BC8F-0BA4595DF1DB}" srcOrd="0" destOrd="0" parTransId="{697244B6-8427-4CB7-A452-15393D710C38}" sibTransId="{5E9854B4-2F39-4CAF-85E8-62A3A4F5082D}"/>
    <dgm:cxn modelId="{1B4DA5F0-4E7A-4056-B19E-0576CF13DEFD}" srcId="{E413D9CD-C19C-4DC6-BFCF-09C43355B70E}" destId="{F299D8D3-16AD-4698-8255-D66250B1ED5B}" srcOrd="1" destOrd="0" parTransId="{1C3391C2-82B4-45F6-9FB6-15DCF3C944EE}" sibTransId="{48A0FCB3-3864-4D0C-ACBC-4128E3EFDCC3}"/>
    <dgm:cxn modelId="{145DF40F-9D40-4FFC-BBD7-C1FF65D48CB5}" type="presParOf" srcId="{4C4D4E11-602A-4947-B734-4E18E1F029A0}" destId="{02337B89-4304-444B-BB45-9F1273DA268F}" srcOrd="0" destOrd="0" presId="urn:microsoft.com/office/officeart/2005/8/layout/vList5"/>
    <dgm:cxn modelId="{0A572BC1-2A3A-4ACA-B517-5DF8D46AB523}" type="presParOf" srcId="{02337B89-4304-444B-BB45-9F1273DA268F}" destId="{946CFDD1-387A-41B2-B154-AF8FEFD83A91}" srcOrd="0" destOrd="0" presId="urn:microsoft.com/office/officeart/2005/8/layout/vList5"/>
    <dgm:cxn modelId="{E13D8039-69F0-4DEE-B7CD-D1915E2AEAF3}" type="presParOf" srcId="{4C4D4E11-602A-4947-B734-4E18E1F029A0}" destId="{2A4002F8-3F8B-44B2-8D7F-0F6F3DC240A0}" srcOrd="1" destOrd="0" presId="urn:microsoft.com/office/officeart/2005/8/layout/vList5"/>
    <dgm:cxn modelId="{3E14E930-4341-417B-97D1-4171D6DAA05F}" type="presParOf" srcId="{4C4D4E11-602A-4947-B734-4E18E1F029A0}" destId="{80069D0C-8025-4694-AC36-E8CD747DC380}" srcOrd="2" destOrd="0" presId="urn:microsoft.com/office/officeart/2005/8/layout/vList5"/>
    <dgm:cxn modelId="{C6D1513F-35D0-44A0-BA66-6D07B4ABD024}" type="presParOf" srcId="{80069D0C-8025-4694-AC36-E8CD747DC380}" destId="{86397658-8AE8-4EEA-9B3D-F2F6B2B2549D}" srcOrd="0" destOrd="0" presId="urn:microsoft.com/office/officeart/2005/8/layout/vList5"/>
    <dgm:cxn modelId="{EA7C4406-9D32-42A3-8096-3709C6953384}" type="presParOf" srcId="{4C4D4E11-602A-4947-B734-4E18E1F029A0}" destId="{F0C7B1B9-3712-4315-BEF6-F551E4A0FD50}" srcOrd="3" destOrd="0" presId="urn:microsoft.com/office/officeart/2005/8/layout/vList5"/>
    <dgm:cxn modelId="{A88ABC88-6DA6-482B-873C-E0829DFD3DAD}" type="presParOf" srcId="{4C4D4E11-602A-4947-B734-4E18E1F029A0}" destId="{048BC145-EF2C-432A-947B-EA772F76B663}" srcOrd="4" destOrd="0" presId="urn:microsoft.com/office/officeart/2005/8/layout/vList5"/>
    <dgm:cxn modelId="{743948AB-6CE6-4596-9904-539753B1E059}" type="presParOf" srcId="{048BC145-EF2C-432A-947B-EA772F76B663}" destId="{81828885-4BFA-48F0-8202-AA820153A52B}" srcOrd="0" destOrd="0" presId="urn:microsoft.com/office/officeart/2005/8/layout/vList5"/>
    <dgm:cxn modelId="{B500FA5C-0BC0-45F3-A52E-E33B73646131}" type="presParOf" srcId="{4C4D4E11-602A-4947-B734-4E18E1F029A0}" destId="{542B84E5-3120-4B6A-8FBC-999E8430F44A}" srcOrd="5" destOrd="0" presId="urn:microsoft.com/office/officeart/2005/8/layout/vList5"/>
    <dgm:cxn modelId="{F65FBCD9-25A8-41CA-944D-9B28B374E655}" type="presParOf" srcId="{4C4D4E11-602A-4947-B734-4E18E1F029A0}" destId="{425B3F0B-75C2-4C41-B655-EEF6FD747507}" srcOrd="6" destOrd="0" presId="urn:microsoft.com/office/officeart/2005/8/layout/vList5"/>
    <dgm:cxn modelId="{382A94C5-6536-4B96-AD76-19733B7AC37A}" type="presParOf" srcId="{425B3F0B-75C2-4C41-B655-EEF6FD747507}" destId="{DDE5838F-02AC-4B76-8119-F0C5A33845F6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24E859-5F8C-4A4B-92B6-46A62D835938}">
      <dsp:nvSpPr>
        <dsp:cNvPr id="0" name=""/>
        <dsp:cNvSpPr/>
      </dsp:nvSpPr>
      <dsp:spPr>
        <a:xfrm>
          <a:off x="3953" y="1035555"/>
          <a:ext cx="2377306" cy="76704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/>
            <a:t>The UK Parliament</a:t>
          </a:r>
          <a:endParaRPr lang="en-US" sz="2100" kern="1200"/>
        </a:p>
      </dsp:txBody>
      <dsp:txXfrm>
        <a:off x="3953" y="1035555"/>
        <a:ext cx="2377306" cy="767044"/>
      </dsp:txXfrm>
    </dsp:sp>
    <dsp:sp modelId="{DC14FFC1-9C59-4EAA-95E4-F2FA6E5E735E}">
      <dsp:nvSpPr>
        <dsp:cNvPr id="0" name=""/>
        <dsp:cNvSpPr/>
      </dsp:nvSpPr>
      <dsp:spPr>
        <a:xfrm>
          <a:off x="3953" y="1802600"/>
          <a:ext cx="2377306" cy="151318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2100" kern="1200"/>
            <a:t>House of Commons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2100" kern="1200"/>
            <a:t>House of Lords</a:t>
          </a:r>
          <a:endParaRPr lang="en-US" sz="2100" kern="1200"/>
        </a:p>
      </dsp:txBody>
      <dsp:txXfrm>
        <a:off x="3953" y="1802600"/>
        <a:ext cx="2377306" cy="1513181"/>
      </dsp:txXfrm>
    </dsp:sp>
    <dsp:sp modelId="{CD1AF763-F6D7-4B46-BA2E-9BDCD3FA0DF8}">
      <dsp:nvSpPr>
        <dsp:cNvPr id="0" name=""/>
        <dsp:cNvSpPr/>
      </dsp:nvSpPr>
      <dsp:spPr>
        <a:xfrm>
          <a:off x="2714082" y="1035555"/>
          <a:ext cx="2377306" cy="767044"/>
        </a:xfrm>
        <a:prstGeom prst="rect">
          <a:avLst/>
        </a:prstGeom>
        <a:gradFill rotWithShape="0">
          <a:gsLst>
            <a:gs pos="0">
              <a:schemeClr val="accent5">
                <a:hueOff val="-4050717"/>
                <a:satOff val="-275"/>
                <a:lumOff val="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0717"/>
                <a:satOff val="-275"/>
                <a:lumOff val="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0717"/>
                <a:satOff val="-275"/>
                <a:lumOff val="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-4050717"/>
              <a:satOff val="-275"/>
              <a:lumOff val="65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/>
            <a:t>The Australian Parliament</a:t>
          </a:r>
          <a:endParaRPr lang="en-US" sz="2100" kern="1200"/>
        </a:p>
      </dsp:txBody>
      <dsp:txXfrm>
        <a:off x="2714082" y="1035555"/>
        <a:ext cx="2377306" cy="767044"/>
      </dsp:txXfrm>
    </dsp:sp>
    <dsp:sp modelId="{C43F60E4-BA47-49C6-9F46-86554CD2DDA4}">
      <dsp:nvSpPr>
        <dsp:cNvPr id="0" name=""/>
        <dsp:cNvSpPr/>
      </dsp:nvSpPr>
      <dsp:spPr>
        <a:xfrm>
          <a:off x="2714082" y="1802600"/>
          <a:ext cx="2377306" cy="1513181"/>
        </a:xfrm>
        <a:prstGeom prst="rect">
          <a:avLst/>
        </a:prstGeom>
        <a:solidFill>
          <a:schemeClr val="accent5">
            <a:tint val="40000"/>
            <a:alpha val="90000"/>
            <a:hueOff val="-3981555"/>
            <a:satOff val="889"/>
            <a:lumOff val="13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981555"/>
              <a:satOff val="889"/>
              <a:lumOff val="13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2100" kern="1200"/>
            <a:t>House of Representatives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2100" kern="1200"/>
            <a:t>Senate</a:t>
          </a:r>
          <a:endParaRPr lang="en-US" sz="2100" kern="1200"/>
        </a:p>
      </dsp:txBody>
      <dsp:txXfrm>
        <a:off x="2714082" y="1802600"/>
        <a:ext cx="2377306" cy="1513181"/>
      </dsp:txXfrm>
    </dsp:sp>
    <dsp:sp modelId="{0129936D-7E1A-46E6-AC21-B47F9CC6AF2C}">
      <dsp:nvSpPr>
        <dsp:cNvPr id="0" name=""/>
        <dsp:cNvSpPr/>
      </dsp:nvSpPr>
      <dsp:spPr>
        <a:xfrm>
          <a:off x="5424211" y="1035555"/>
          <a:ext cx="2377306" cy="767044"/>
        </a:xfrm>
        <a:prstGeom prst="rect">
          <a:avLst/>
        </a:prstGeom>
        <a:gradFill rotWithShape="0">
          <a:gsLst>
            <a:gs pos="0">
              <a:schemeClr val="accent5">
                <a:hueOff val="-8101434"/>
                <a:satOff val="-551"/>
                <a:lumOff val="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101434"/>
                <a:satOff val="-551"/>
                <a:lumOff val="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101434"/>
                <a:satOff val="-551"/>
                <a:lumOff val="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-8101434"/>
              <a:satOff val="-551"/>
              <a:lumOff val="130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/>
            <a:t>The Parliament of Victoria</a:t>
          </a:r>
          <a:endParaRPr lang="en-US" sz="2100" kern="1200"/>
        </a:p>
      </dsp:txBody>
      <dsp:txXfrm>
        <a:off x="5424211" y="1035555"/>
        <a:ext cx="2377306" cy="767044"/>
      </dsp:txXfrm>
    </dsp:sp>
    <dsp:sp modelId="{97598BA6-BA15-4676-81E2-EBD3CF23200B}">
      <dsp:nvSpPr>
        <dsp:cNvPr id="0" name=""/>
        <dsp:cNvSpPr/>
      </dsp:nvSpPr>
      <dsp:spPr>
        <a:xfrm>
          <a:off x="5424211" y="1802600"/>
          <a:ext cx="2377306" cy="1513181"/>
        </a:xfrm>
        <a:prstGeom prst="rect">
          <a:avLst/>
        </a:prstGeom>
        <a:solidFill>
          <a:schemeClr val="accent5">
            <a:tint val="40000"/>
            <a:alpha val="90000"/>
            <a:hueOff val="-7963110"/>
            <a:satOff val="1778"/>
            <a:lumOff val="267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963110"/>
              <a:satOff val="1778"/>
              <a:lumOff val="26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2100" kern="1200"/>
            <a:t>Legislative Assembly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2100" kern="1200"/>
            <a:t>Legislative Council</a:t>
          </a:r>
          <a:endParaRPr lang="en-US" sz="2100" kern="1200"/>
        </a:p>
      </dsp:txBody>
      <dsp:txXfrm>
        <a:off x="5424211" y="1802600"/>
        <a:ext cx="2377306" cy="1513181"/>
      </dsp:txXfrm>
    </dsp:sp>
    <dsp:sp modelId="{1280D7F3-BBCD-4D19-ACAC-3A80F9D0A86F}">
      <dsp:nvSpPr>
        <dsp:cNvPr id="0" name=""/>
        <dsp:cNvSpPr/>
      </dsp:nvSpPr>
      <dsp:spPr>
        <a:xfrm>
          <a:off x="8134340" y="1035555"/>
          <a:ext cx="2377306" cy="767044"/>
        </a:xfrm>
        <a:prstGeom prst="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/>
            <a:t>The New Zealand Parliament</a:t>
          </a:r>
          <a:endParaRPr lang="en-US" sz="2100" kern="1200"/>
        </a:p>
      </dsp:txBody>
      <dsp:txXfrm>
        <a:off x="8134340" y="1035555"/>
        <a:ext cx="2377306" cy="767044"/>
      </dsp:txXfrm>
    </dsp:sp>
    <dsp:sp modelId="{1826DCD4-5FBD-4798-8C1C-D747D16BF923}">
      <dsp:nvSpPr>
        <dsp:cNvPr id="0" name=""/>
        <dsp:cNvSpPr/>
      </dsp:nvSpPr>
      <dsp:spPr>
        <a:xfrm>
          <a:off x="8134340" y="1802600"/>
          <a:ext cx="2377306" cy="1513181"/>
        </a:xfrm>
        <a:prstGeom prst="rect">
          <a:avLst/>
        </a:prstGeom>
        <a:solidFill>
          <a:schemeClr val="accent5">
            <a:tint val="40000"/>
            <a:alpha val="90000"/>
            <a:hueOff val="-11944666"/>
            <a:satOff val="2667"/>
            <a:lumOff val="401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1944666"/>
              <a:satOff val="2667"/>
              <a:lumOff val="40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D7F38C-6619-4467-84EB-9FC36343F914}">
      <dsp:nvSpPr>
        <dsp:cNvPr id="0" name=""/>
        <dsp:cNvSpPr/>
      </dsp:nvSpPr>
      <dsp:spPr>
        <a:xfrm>
          <a:off x="0" y="3827"/>
          <a:ext cx="6266011" cy="81531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8CFEB9-9FE2-44F5-8CCF-3ED4397BEEF6}">
      <dsp:nvSpPr>
        <dsp:cNvPr id="0" name=""/>
        <dsp:cNvSpPr/>
      </dsp:nvSpPr>
      <dsp:spPr>
        <a:xfrm>
          <a:off x="246632" y="187273"/>
          <a:ext cx="448423" cy="4484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E7A078-9F70-449B-A09B-072C5FA776BA}">
      <dsp:nvSpPr>
        <dsp:cNvPr id="0" name=""/>
        <dsp:cNvSpPr/>
      </dsp:nvSpPr>
      <dsp:spPr>
        <a:xfrm>
          <a:off x="941689" y="3827"/>
          <a:ext cx="5324321" cy="815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288" tIns="86288" rIns="86288" bIns="8628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/>
            <a:t>Early rising for the Easter break with a plan for remote participation when return</a:t>
          </a:r>
          <a:endParaRPr lang="en-US" sz="1700" kern="1200"/>
        </a:p>
      </dsp:txBody>
      <dsp:txXfrm>
        <a:off x="941689" y="3827"/>
        <a:ext cx="5324321" cy="815315"/>
      </dsp:txXfrm>
    </dsp:sp>
    <dsp:sp modelId="{EB4F7C3C-B11B-4D80-B65A-3C399629000C}">
      <dsp:nvSpPr>
        <dsp:cNvPr id="0" name=""/>
        <dsp:cNvSpPr/>
      </dsp:nvSpPr>
      <dsp:spPr>
        <a:xfrm>
          <a:off x="0" y="1022971"/>
          <a:ext cx="6266011" cy="8153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F556F3-008B-4540-A1A6-752EF6ACAE26}">
      <dsp:nvSpPr>
        <dsp:cNvPr id="0" name=""/>
        <dsp:cNvSpPr/>
      </dsp:nvSpPr>
      <dsp:spPr>
        <a:xfrm>
          <a:off x="246632" y="1206417"/>
          <a:ext cx="448423" cy="4484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489986-011A-4A8A-8F0E-9086420444A2}">
      <dsp:nvSpPr>
        <dsp:cNvPr id="0" name=""/>
        <dsp:cNvSpPr/>
      </dsp:nvSpPr>
      <dsp:spPr>
        <a:xfrm>
          <a:off x="941689" y="1022971"/>
          <a:ext cx="5324321" cy="815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288" tIns="86288" rIns="86288" bIns="8628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 dirty="0"/>
            <a:t>On 21 April 2020: hybrid system, caps of 50 members in the Chamber and 120 members remotely</a:t>
          </a:r>
          <a:endParaRPr lang="en-US" sz="1700" kern="1200" dirty="0"/>
        </a:p>
      </dsp:txBody>
      <dsp:txXfrm>
        <a:off x="941689" y="1022971"/>
        <a:ext cx="5324321" cy="815315"/>
      </dsp:txXfrm>
    </dsp:sp>
    <dsp:sp modelId="{BC26BDB9-5E97-44D7-89DE-BCBC128FC824}">
      <dsp:nvSpPr>
        <dsp:cNvPr id="0" name=""/>
        <dsp:cNvSpPr/>
      </dsp:nvSpPr>
      <dsp:spPr>
        <a:xfrm>
          <a:off x="0" y="2042115"/>
          <a:ext cx="6266011" cy="81531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E24806-0E30-4128-9706-54866EA1A50C}">
      <dsp:nvSpPr>
        <dsp:cNvPr id="0" name=""/>
        <dsp:cNvSpPr/>
      </dsp:nvSpPr>
      <dsp:spPr>
        <a:xfrm>
          <a:off x="246632" y="2225561"/>
          <a:ext cx="448423" cy="4484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16B5AA-C4E7-4D15-954B-D7DC3081A649}">
      <dsp:nvSpPr>
        <dsp:cNvPr id="0" name=""/>
        <dsp:cNvSpPr/>
      </dsp:nvSpPr>
      <dsp:spPr>
        <a:xfrm>
          <a:off x="941689" y="2042115"/>
          <a:ext cx="5324321" cy="815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288" tIns="86288" rIns="86288" bIns="8628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/>
            <a:t>Initially for scrutiny only, soon expanded to debates and legislation; remote voting agreed on 22 April</a:t>
          </a:r>
          <a:endParaRPr lang="en-US" sz="1700" kern="1200"/>
        </a:p>
      </dsp:txBody>
      <dsp:txXfrm>
        <a:off x="941689" y="2042115"/>
        <a:ext cx="5324321" cy="815315"/>
      </dsp:txXfrm>
    </dsp:sp>
    <dsp:sp modelId="{DAEC314A-3114-4C6F-94B5-A08803E62575}">
      <dsp:nvSpPr>
        <dsp:cNvPr id="0" name=""/>
        <dsp:cNvSpPr/>
      </dsp:nvSpPr>
      <dsp:spPr>
        <a:xfrm>
          <a:off x="0" y="3061259"/>
          <a:ext cx="6266011" cy="81531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494CE8-9B0D-4379-BA62-DC135CFD44AB}">
      <dsp:nvSpPr>
        <dsp:cNvPr id="0" name=""/>
        <dsp:cNvSpPr/>
      </dsp:nvSpPr>
      <dsp:spPr>
        <a:xfrm>
          <a:off x="246632" y="3244705"/>
          <a:ext cx="448423" cy="44842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1DF892-0969-4C22-9594-063BEA4E9D7E}">
      <dsp:nvSpPr>
        <dsp:cNvPr id="0" name=""/>
        <dsp:cNvSpPr/>
      </dsp:nvSpPr>
      <dsp:spPr>
        <a:xfrm>
          <a:off x="941689" y="3061259"/>
          <a:ext cx="5324321" cy="815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288" tIns="86288" rIns="86288" bIns="8628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 dirty="0"/>
            <a:t>2 June: return to physical, but allowed remote scrutiny proceedings to members unable to attend physically</a:t>
          </a:r>
          <a:endParaRPr lang="en-US" sz="1700" kern="1200" dirty="0"/>
        </a:p>
      </dsp:txBody>
      <dsp:txXfrm>
        <a:off x="941689" y="3061259"/>
        <a:ext cx="5324321" cy="815315"/>
      </dsp:txXfrm>
    </dsp:sp>
    <dsp:sp modelId="{33AFB834-8AFB-4E09-AC6C-FC628B47341D}">
      <dsp:nvSpPr>
        <dsp:cNvPr id="0" name=""/>
        <dsp:cNvSpPr/>
      </dsp:nvSpPr>
      <dsp:spPr>
        <a:xfrm>
          <a:off x="0" y="4080403"/>
          <a:ext cx="6266011" cy="81531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521624-C249-42C7-9D2E-132982CED7F4}">
      <dsp:nvSpPr>
        <dsp:cNvPr id="0" name=""/>
        <dsp:cNvSpPr/>
      </dsp:nvSpPr>
      <dsp:spPr>
        <a:xfrm>
          <a:off x="246632" y="4263849"/>
          <a:ext cx="448423" cy="44842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A3349A-6DCE-4535-B86C-65210A475203}">
      <dsp:nvSpPr>
        <dsp:cNvPr id="0" name=""/>
        <dsp:cNvSpPr/>
      </dsp:nvSpPr>
      <dsp:spPr>
        <a:xfrm>
          <a:off x="941689" y="4080403"/>
          <a:ext cx="5324321" cy="815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288" tIns="86288" rIns="86288" bIns="8628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/>
            <a:t>Return to fully physical on 18 August 2021</a:t>
          </a:r>
          <a:endParaRPr lang="en-US" sz="1700" kern="1200"/>
        </a:p>
      </dsp:txBody>
      <dsp:txXfrm>
        <a:off x="941689" y="4080403"/>
        <a:ext cx="5324321" cy="8153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6CFDD1-387A-41B2-B154-AF8FEFD83A91}">
      <dsp:nvSpPr>
        <dsp:cNvPr id="0" name=""/>
        <dsp:cNvSpPr/>
      </dsp:nvSpPr>
      <dsp:spPr>
        <a:xfrm>
          <a:off x="3364992" y="2177"/>
          <a:ext cx="3785616" cy="104746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900" kern="1200"/>
            <a:t>Functionality</a:t>
          </a:r>
          <a:endParaRPr lang="en-US" sz="2900" kern="1200"/>
        </a:p>
      </dsp:txBody>
      <dsp:txXfrm>
        <a:off x="3416125" y="53310"/>
        <a:ext cx="3683350" cy="945199"/>
      </dsp:txXfrm>
    </dsp:sp>
    <dsp:sp modelId="{86397658-8AE8-4EEA-9B3D-F2F6B2B2549D}">
      <dsp:nvSpPr>
        <dsp:cNvPr id="0" name=""/>
        <dsp:cNvSpPr/>
      </dsp:nvSpPr>
      <dsp:spPr>
        <a:xfrm>
          <a:off x="3364992" y="1102016"/>
          <a:ext cx="3785616" cy="1047465"/>
        </a:xfrm>
        <a:prstGeom prst="roundRect">
          <a:avLst/>
        </a:prstGeom>
        <a:gradFill rotWithShape="0">
          <a:gsLst>
            <a:gs pos="0">
              <a:schemeClr val="accent5">
                <a:hueOff val="-4050717"/>
                <a:satOff val="-275"/>
                <a:lumOff val="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0717"/>
                <a:satOff val="-275"/>
                <a:lumOff val="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0717"/>
                <a:satOff val="-275"/>
                <a:lumOff val="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900" kern="1200"/>
            <a:t>Constitutionality</a:t>
          </a:r>
          <a:endParaRPr lang="en-US" sz="2900" kern="1200"/>
        </a:p>
      </dsp:txBody>
      <dsp:txXfrm>
        <a:off x="3416125" y="1153149"/>
        <a:ext cx="3683350" cy="945199"/>
      </dsp:txXfrm>
    </dsp:sp>
    <dsp:sp modelId="{81828885-4BFA-48F0-8202-AA820153A52B}">
      <dsp:nvSpPr>
        <dsp:cNvPr id="0" name=""/>
        <dsp:cNvSpPr/>
      </dsp:nvSpPr>
      <dsp:spPr>
        <a:xfrm>
          <a:off x="3364992" y="2201855"/>
          <a:ext cx="3785616" cy="1047465"/>
        </a:xfrm>
        <a:prstGeom prst="roundRect">
          <a:avLst/>
        </a:prstGeom>
        <a:gradFill rotWithShape="0">
          <a:gsLst>
            <a:gs pos="0">
              <a:schemeClr val="accent5">
                <a:hueOff val="-8101434"/>
                <a:satOff val="-551"/>
                <a:lumOff val="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101434"/>
                <a:satOff val="-551"/>
                <a:lumOff val="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101434"/>
                <a:satOff val="-551"/>
                <a:lumOff val="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900" kern="1200" dirty="0"/>
            <a:t>Procedure and formality</a:t>
          </a:r>
          <a:endParaRPr lang="en-US" sz="2900" kern="1200" dirty="0"/>
        </a:p>
      </dsp:txBody>
      <dsp:txXfrm>
        <a:off x="3416125" y="2252988"/>
        <a:ext cx="3683350" cy="945199"/>
      </dsp:txXfrm>
    </dsp:sp>
    <dsp:sp modelId="{DDE5838F-02AC-4B76-8119-F0C5A33845F6}">
      <dsp:nvSpPr>
        <dsp:cNvPr id="0" name=""/>
        <dsp:cNvSpPr/>
      </dsp:nvSpPr>
      <dsp:spPr>
        <a:xfrm>
          <a:off x="3364992" y="3301694"/>
          <a:ext cx="3785616" cy="1047465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900" kern="1200"/>
            <a:t>Practicality</a:t>
          </a:r>
          <a:endParaRPr lang="en-US" sz="2900" kern="1200"/>
        </a:p>
      </dsp:txBody>
      <dsp:txXfrm>
        <a:off x="3416125" y="3352827"/>
        <a:ext cx="3683350" cy="9451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01546-198A-4195-BCF8-F0FF54C90E5E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DE88F-1F85-4A27-9D34-D74A50E7B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09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`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72B28-2786-42F9-AEFA-D8359C365BFD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59919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847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C5EFB-3447-D89E-2CF3-734EF931E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98866A-FFC6-66A1-D4D8-46AD4B050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A512F-6FA2-7E69-DD9B-B3CAFAF15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10/2/2024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0B738-605A-24F7-2ED2-5A6183BD4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47DEA-3171-95C1-A434-C94C80C15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556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1EFB4-7017-6CE5-5318-183ECBE22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6F6349-A29D-9FB5-86D6-ADE5F5BFD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C67E1-AFD0-5BF2-793E-40FE1F297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FE0CD-A4AB-3618-C6BF-3CBECDAFB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0FA50-F954-2102-123F-EF567538F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03072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537D6B-CDD1-51F7-8FA7-556A7BA42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5906C1-54B5-B320-7516-421C21921F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01207-8C38-4893-A68C-08CEA3CB3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7D056-0CD6-38FB-045D-C746C77DD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C9C9D-F3C6-E52E-09B7-281CCAF9A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2004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8C64C-C066-4AA1-49C1-D8A21B9AD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E72DC-5BB4-4A3F-853C-BB8C2E46F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C51FF-FD98-BBF5-FDA4-CD0F0AEA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10/2/2024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53E18-334A-E242-C4ED-92280B84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E33AC-E43C-B7EE-5E3B-B8079C4BB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476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0028A-B843-3EFB-92C1-9284C86B6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4CC6B3-8A67-BEC5-2826-146396256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E76AF-1EA1-A97E-2F5C-873033193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10/2/2024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573D1-5838-58E1-7B21-497C7CED6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88D4D-10BD-437D-C9F6-629EE7C9E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027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AAA50-B79C-8214-16DF-E7DEEE439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92E6D-41FC-03BF-28B1-3FA2EE7D3B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9B316-3708-BE92-73A3-9942B1C4E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65D5D-691D-861C-0EF7-B68BAA415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10/2/2024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E5DBB3-EC53-1D11-338D-D88DF31F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2AD510-E469-BAE5-80C9-317063B10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611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3E9E8-F251-E0AE-A024-02AF56B89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90350-F468-A1A2-6B3B-71286D4F7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CC3F4-5FC9-86A5-24A4-A70EFB8A5D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8E759F-3D42-43AD-1F74-9492A95C32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19566E-F061-0783-A946-912587F92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861BEF-9103-653D-1FDB-4E230B276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10/2/2024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B901A0-DE8C-B314-9309-F235D8CB0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BA9073-4A41-A44C-235F-EEDD2409D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338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99167-1DE8-546C-54EF-5197B2E9A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91BCC1-7EC4-BE11-7304-4C6834B3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10/2/2024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5D053-C1E2-27E1-10A2-B785A10DE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248318-D3C2-9F8A-433C-EC0F8ACF9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266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9F3A99-2334-EECF-D476-8CB8131AB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10/2/2024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157CEA-CF3F-2C19-ECA8-17645D150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1C957-BD3C-4F8C-0297-78C162988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220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A51ED-D97B-5637-566D-BEDC858AF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5D7BF-68DA-A5C5-A73D-91E665316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079F62-6950-2993-68CB-6189B9C8C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81656C-F0C1-A846-5D90-6B73D82D7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10/2/2024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CE7D2-8522-29AF-D960-355C7AA5A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4674F5-7A35-9CCA-5C4C-B5F56668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41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362F3-F698-F76F-F76A-28BB2DBAD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EE3A29-07B8-7A95-0D18-D4D3931C06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53ED7F-19EB-7C60-F71A-FF6246DCE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85815-A337-1398-72B8-12CF65545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10/2/2024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E8F26D-9FAD-AC1B-0AA6-CCB1B056B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D153B-5904-656D-A6BE-E1EB84132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982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682DAC-E841-0AF5-80DA-F688C7B85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B55DB-3AC3-D7F9-1EBB-4F43C917C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784F2-0CD1-99BF-4D5D-B362EC33CC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t>10/2/2024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4413E-0B5F-5279-3280-3E25F2C49A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04769-8ABE-FBA1-0C63-A26EEF4080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11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with columns and trees&#10;&#10;Description automatically generated">
            <a:extLst>
              <a:ext uri="{FF2B5EF4-FFF2-40B4-BE49-F238E27FC236}">
                <a16:creationId xmlns:a16="http://schemas.microsoft.com/office/drawing/2014/main" id="{EE3186A7-2837-FE9C-F240-26B6837691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b="14198"/>
          <a:stretch/>
        </p:blipFill>
        <p:spPr>
          <a:xfrm>
            <a:off x="-38840" y="-51081"/>
            <a:ext cx="12237902" cy="7000158"/>
          </a:xfrm>
          <a:prstGeom prst="rect">
            <a:avLst/>
          </a:prstGeom>
        </p:spPr>
      </p:pic>
      <p:pic>
        <p:nvPicPr>
          <p:cNvPr id="16" name="Picture 15" descr="A blue and black background&#10;&#10;Description automatically generated">
            <a:extLst>
              <a:ext uri="{FF2B5EF4-FFF2-40B4-BE49-F238E27FC236}">
                <a16:creationId xmlns:a16="http://schemas.microsoft.com/office/drawing/2014/main" id="{83D9D66C-7CDC-957A-D7C1-91FD34C1FC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37" b="-2051"/>
          <a:stretch/>
        </p:blipFill>
        <p:spPr>
          <a:xfrm>
            <a:off x="4416069" y="-9001"/>
            <a:ext cx="7772400" cy="5160549"/>
          </a:xfrm>
          <a:prstGeom prst="rect">
            <a:avLst/>
          </a:prstGeom>
        </p:spPr>
      </p:pic>
      <p:pic>
        <p:nvPicPr>
          <p:cNvPr id="14" name="Picture 13" descr="A close-up of a white object&#10;&#10;Description automatically generated">
            <a:extLst>
              <a:ext uri="{FF2B5EF4-FFF2-40B4-BE49-F238E27FC236}">
                <a16:creationId xmlns:a16="http://schemas.microsoft.com/office/drawing/2014/main" id="{76AEEFF1-1FED-1CDF-0F51-B450DC850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8259" y="-110297"/>
            <a:ext cx="12246728" cy="63874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0D40795-9538-0635-7EA9-8846ED21AB6F}"/>
              </a:ext>
            </a:extLst>
          </p:cNvPr>
          <p:cNvSpPr/>
          <p:nvPr/>
        </p:nvSpPr>
        <p:spPr>
          <a:xfrm>
            <a:off x="3531" y="6277165"/>
            <a:ext cx="12195531" cy="129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781B6-BF3C-AD0A-A6DD-4421CE4A4142}"/>
              </a:ext>
            </a:extLst>
          </p:cNvPr>
          <p:cNvSpPr txBox="1"/>
          <p:nvPr/>
        </p:nvSpPr>
        <p:spPr>
          <a:xfrm>
            <a:off x="599235" y="432348"/>
            <a:ext cx="10926585" cy="6971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sz="3600" b="1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</a:rPr>
              <a:t>PANEL DISCUSSION</a:t>
            </a:r>
            <a:endParaRPr lang="en-NZ" sz="3600" b="1">
              <a:solidFill>
                <a:schemeClr val="accent5">
                  <a:lumMod val="7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>
              <a:spcBef>
                <a:spcPts val="600"/>
              </a:spcBef>
            </a:pPr>
            <a:r>
              <a:rPr lang="en-NZ" sz="4800" b="1">
                <a:solidFill>
                  <a:srgbClr val="153F6B"/>
                </a:solidFill>
                <a:latin typeface="Open Sans" panose="020B0606030504020204" pitchFamily="34" charset="0"/>
              </a:rPr>
              <a:t>Parliamentary petitions and remote participation</a:t>
            </a:r>
          </a:p>
          <a:p>
            <a:pPr>
              <a:spcBef>
                <a:spcPts val="600"/>
              </a:spcBef>
            </a:pPr>
            <a:r>
              <a:rPr lang="en-NZ" sz="3600" b="1">
                <a:solidFill>
                  <a:srgbClr val="153F6B"/>
                </a:solidFill>
                <a:latin typeface="Open Sans" panose="020B0606030504020204" pitchFamily="34" charset="0"/>
              </a:rPr>
              <a:t>Caleb </a:t>
            </a:r>
            <a:r>
              <a:rPr lang="en-NZ" sz="3600" b="1" err="1">
                <a:solidFill>
                  <a:srgbClr val="153F6B"/>
                </a:solidFill>
                <a:latin typeface="Open Sans" panose="020B0606030504020204" pitchFamily="34" charset="0"/>
              </a:rPr>
              <a:t>Triscari</a:t>
            </a:r>
            <a:r>
              <a:rPr lang="en-NZ" sz="3600" b="1">
                <a:solidFill>
                  <a:srgbClr val="153F6B"/>
                </a:solidFill>
                <a:latin typeface="Open Sans" panose="020B0606030504020204" pitchFamily="34" charset="0"/>
              </a:rPr>
              <a:t>, </a:t>
            </a:r>
            <a:r>
              <a:rPr lang="en-NZ" sz="3600">
                <a:solidFill>
                  <a:srgbClr val="153F6B"/>
                </a:solidFill>
                <a:latin typeface="Open Sans" panose="020B0606030504020204" pitchFamily="34" charset="0"/>
              </a:rPr>
              <a:t>Parliament of Victoria</a:t>
            </a:r>
          </a:p>
          <a:p>
            <a:pPr>
              <a:spcBef>
                <a:spcPts val="600"/>
              </a:spcBef>
            </a:pPr>
            <a:r>
              <a:rPr lang="en-NZ" sz="3600" b="1">
                <a:solidFill>
                  <a:srgbClr val="153F6B"/>
                </a:solidFill>
                <a:latin typeface="Open Sans" panose="020B0606030504020204" pitchFamily="34" charset="0"/>
              </a:rPr>
              <a:t>Hong Tran, </a:t>
            </a:r>
            <a:r>
              <a:rPr lang="en-NZ" sz="3600">
                <a:solidFill>
                  <a:srgbClr val="153F6B"/>
                </a:solidFill>
                <a:latin typeface="Open Sans" panose="020B0606030504020204" pitchFamily="34" charset="0"/>
              </a:rPr>
              <a:t>Parliament of Victoria</a:t>
            </a:r>
          </a:p>
          <a:p>
            <a:pPr>
              <a:spcBef>
                <a:spcPts val="600"/>
              </a:spcBef>
            </a:pPr>
            <a:endParaRPr lang="en-NZ" sz="3600">
              <a:solidFill>
                <a:srgbClr val="153F6B"/>
              </a:solidFill>
              <a:latin typeface="Open Sans" panose="020B0606030504020204" pitchFamily="34" charset="0"/>
            </a:endParaRPr>
          </a:p>
          <a:p>
            <a:pPr>
              <a:spcBef>
                <a:spcPts val="600"/>
              </a:spcBef>
            </a:pPr>
            <a:r>
              <a:rPr lang="en-NZ" sz="3600" b="1">
                <a:solidFill>
                  <a:srgbClr val="153F6B"/>
                </a:solidFill>
                <a:latin typeface="Open Sans" panose="020B0606030504020204" pitchFamily="34" charset="0"/>
              </a:rPr>
              <a:t>Facilitator</a:t>
            </a:r>
            <a:r>
              <a:rPr lang="en-NZ" sz="3600">
                <a:solidFill>
                  <a:srgbClr val="153F6B"/>
                </a:solidFill>
                <a:latin typeface="Open Sans" panose="020B0606030504020204" pitchFamily="34" charset="0"/>
              </a:rPr>
              <a:t>: James Picker,</a:t>
            </a:r>
          </a:p>
          <a:p>
            <a:pPr>
              <a:spcBef>
                <a:spcPts val="600"/>
              </a:spcBef>
            </a:pPr>
            <a:r>
              <a:rPr lang="en-NZ" sz="3600">
                <a:solidFill>
                  <a:srgbClr val="153F6B"/>
                </a:solidFill>
                <a:latin typeface="Open Sans" panose="020B0606030504020204" pitchFamily="34" charset="0"/>
              </a:rPr>
              <a:t>Clerk Assistant (Committees)</a:t>
            </a:r>
          </a:p>
          <a:p>
            <a:pPr>
              <a:spcBef>
                <a:spcPts val="600"/>
              </a:spcBef>
            </a:pPr>
            <a:endParaRPr lang="en-NZ" sz="4800">
              <a:solidFill>
                <a:srgbClr val="153F6B"/>
              </a:solidFill>
              <a:effectLst/>
              <a:latin typeface="Open Sans" panose="020B0606030504020204" pitchFamily="34" charset="0"/>
            </a:endParaRPr>
          </a:p>
          <a:p>
            <a:br>
              <a:rPr lang="en-NZ" sz="20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</a:br>
            <a:endParaRPr lang="en-NZ" sz="320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A7297F-1195-7953-828C-384A7BA77B9D}"/>
              </a:ext>
            </a:extLst>
          </p:cNvPr>
          <p:cNvSpPr/>
          <p:nvPr/>
        </p:nvSpPr>
        <p:spPr>
          <a:xfrm>
            <a:off x="-30014" y="6277165"/>
            <a:ext cx="12237902" cy="671912"/>
          </a:xfrm>
          <a:prstGeom prst="rect">
            <a:avLst/>
          </a:prstGeom>
          <a:solidFill>
            <a:srgbClr val="153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A07FB92-959E-88E8-1F92-22A4BA433A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63" y="6369032"/>
            <a:ext cx="1409489" cy="3984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B8A07A-AC67-D9EC-D1EE-187ECA28949E}"/>
              </a:ext>
            </a:extLst>
          </p:cNvPr>
          <p:cNvSpPr txBox="1"/>
          <p:nvPr/>
        </p:nvSpPr>
        <p:spPr>
          <a:xfrm>
            <a:off x="8620281" y="6406432"/>
            <a:ext cx="3410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1200" b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New Zealand Chapter</a:t>
            </a:r>
            <a:endParaRPr lang="en-NZ" sz="120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117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39C3B-90DC-FA8D-3936-194E1DD08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300" dirty="0"/>
              <a:t>The principles underlying remote participation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D05EC804-FE79-49C5-5977-F4013B38BD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151866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55178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DCBD9-6251-5003-2491-F2DEF7D01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5910517" cy="1348986"/>
          </a:xfrm>
        </p:spPr>
        <p:txBody>
          <a:bodyPr>
            <a:normAutofit/>
          </a:bodyPr>
          <a:lstStyle/>
          <a:p>
            <a:r>
              <a:rPr lang="en-AU"/>
              <a:t>Functionality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93836-9EAD-6A55-6958-1FDB12E02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106070"/>
            <a:ext cx="6584127" cy="460469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Functionality highlights the purpose of keeping Parliaments functioning as key driver</a:t>
            </a:r>
          </a:p>
          <a:p>
            <a:pPr>
              <a:lnSpc>
                <a:spcPct val="90000"/>
              </a:lnSpc>
            </a:pP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speech:</a:t>
            </a:r>
          </a:p>
          <a:p>
            <a:pPr lvl="1">
              <a:lnSpc>
                <a:spcPct val="90000"/>
              </a:lnSpc>
            </a:pP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bit to keep democracy going during the coronavirus crisis</a:t>
            </a:r>
          </a:p>
          <a:p>
            <a:pPr lvl="1">
              <a:lnSpc>
                <a:spcPct val="90000"/>
              </a:lnSpc>
            </a:pP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necessary solution to maintaining business continuity while a significant number of members are unable to  attend […] in person</a:t>
            </a:r>
          </a:p>
          <a:p>
            <a:pPr lvl="1">
              <a:lnSpc>
                <a:spcPct val="90000"/>
              </a:lnSpc>
            </a:pP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potentially, senior members of Parliament [were] unable to attend and participate in parliamentary proceedings unless we find an alternative way for them to do so</a:t>
            </a:r>
          </a:p>
          <a:p>
            <a:pPr>
              <a:lnSpc>
                <a:spcPct val="90000"/>
              </a:lnSpc>
            </a:pP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practice: closely followed the COVID condition in each jurisdiction</a:t>
            </a:r>
          </a:p>
          <a:p>
            <a:pPr>
              <a:lnSpc>
                <a:spcPct val="90000"/>
              </a:lnSpc>
            </a:pP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adoption was just on a necessary basis, stopped when the necessity expired.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305CF6-9CB9-75E4-7FA3-033FB6534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586" y="13657"/>
            <a:ext cx="4018600" cy="2272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2419A0-A134-247F-9310-0C048CC91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586" y="2215955"/>
            <a:ext cx="4018600" cy="21951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2AAC7F-D02B-3FB5-6756-D609102D0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586" y="4393485"/>
            <a:ext cx="4109007" cy="245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52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6D0EA-3A03-812D-FAA0-A184B976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965196"/>
            <a:ext cx="6197686" cy="1371604"/>
          </a:xfrm>
        </p:spPr>
        <p:txBody>
          <a:bodyPr>
            <a:normAutofit/>
          </a:bodyPr>
          <a:lstStyle/>
          <a:p>
            <a:pPr algn="l"/>
            <a:r>
              <a:rPr lang="en-AU" dirty="0"/>
              <a:t>Constitutionality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5368F-8D26-8D05-7170-18EB123F7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2617694"/>
            <a:ext cx="6197686" cy="384509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AU" sz="2000" dirty="0"/>
              <a:t>High concern to ensure compliance with the constitutional requirements</a:t>
            </a:r>
          </a:p>
          <a:p>
            <a:pPr>
              <a:lnSpc>
                <a:spcPct val="90000"/>
              </a:lnSpc>
            </a:pPr>
            <a:r>
              <a:rPr lang="en-AU" sz="2000" dirty="0"/>
              <a:t>All jurisdictions sought to navigate the constitutional provisions</a:t>
            </a:r>
          </a:p>
          <a:p>
            <a:pPr lvl="1"/>
            <a:r>
              <a:rPr lang="en-AU" sz="2000" dirty="0"/>
              <a:t>All hybrid to ensure the House still met in the Chamber</a:t>
            </a:r>
          </a:p>
          <a:p>
            <a:pPr lvl="1">
              <a:lnSpc>
                <a:spcPct val="90000"/>
              </a:lnSpc>
            </a:pPr>
            <a:r>
              <a:rPr lang="en-AU" sz="2000" dirty="0"/>
              <a:t>UK, Australia and Victoria: limited scope of remote participation</a:t>
            </a:r>
          </a:p>
          <a:p>
            <a:pPr lvl="1">
              <a:lnSpc>
                <a:spcPct val="90000"/>
              </a:lnSpc>
            </a:pPr>
            <a:r>
              <a:rPr lang="en-AU" sz="2000" dirty="0"/>
              <a:t>New Zealand: must maintain quorum in the Chamber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2C19D3-8401-AA9E-67F3-9D28040EB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32" y="2591288"/>
            <a:ext cx="2517715" cy="167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2EDAB-888D-871F-F7B1-8AC1D096D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5978072" cy="1556702"/>
          </a:xfrm>
        </p:spPr>
        <p:txBody>
          <a:bodyPr>
            <a:normAutofit/>
          </a:bodyPr>
          <a:lstStyle/>
          <a:p>
            <a:r>
              <a:rPr lang="en-AU" dirty="0"/>
              <a:t>Procedure and formality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07484-1FC7-5409-DEEB-930126133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354729"/>
            <a:ext cx="5978072" cy="4015074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AU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Focus on adhering to parliamentary practices</a:t>
            </a:r>
          </a:p>
          <a:p>
            <a:pPr>
              <a:lnSpc>
                <a:spcPct val="90000"/>
              </a:lnSpc>
            </a:pPr>
            <a:r>
              <a:rPr lang="en-AU" sz="2000" dirty="0">
                <a:effectLst/>
                <a:latin typeface="Calibri" panose="020F0502020204030204" pitchFamily="34" charset="0"/>
              </a:rPr>
              <a:t>Guidance ensuring </a:t>
            </a:r>
            <a:r>
              <a:rPr lang="en-AU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virtual proceedings reflected the procedure in the House as much as possible</a:t>
            </a:r>
          </a:p>
          <a:p>
            <a:pPr>
              <a:lnSpc>
                <a:spcPct val="90000"/>
              </a:lnSpc>
            </a:pPr>
            <a:r>
              <a:rPr lang="en-AU" sz="2000" dirty="0">
                <a:effectLst/>
                <a:latin typeface="Calibri" panose="020F0502020204030204" pitchFamily="34" charset="0"/>
              </a:rPr>
              <a:t>Additional rules applied to remote participation to safeguard the procedures and formality of proceedings: </a:t>
            </a:r>
          </a:p>
          <a:p>
            <a:pPr lvl="1">
              <a:lnSpc>
                <a:spcPct val="90000"/>
              </a:lnSpc>
            </a:pPr>
            <a:r>
              <a:rPr lang="en-AU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 displaying or drawing attention to objects</a:t>
            </a:r>
          </a:p>
          <a:p>
            <a:pPr lvl="1">
              <a:lnSpc>
                <a:spcPct val="90000"/>
              </a:lnSpc>
            </a:pPr>
            <a:r>
              <a:rPr lang="en-AU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must participate with the same formality as though they were in the Chamber, and wear normal business attire</a:t>
            </a:r>
          </a:p>
          <a:p>
            <a:pPr lvl="1">
              <a:lnSpc>
                <a:spcPct val="90000"/>
              </a:lnSpc>
            </a:pPr>
            <a:endParaRPr lang="en-AU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C70C8D-8AA7-74E3-1309-7CDC7E87C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2945" y="1698732"/>
            <a:ext cx="3995592" cy="299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63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871F6-5AF9-11FC-C25C-5E4532BCC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472" y="609600"/>
            <a:ext cx="5844759" cy="970450"/>
          </a:xfrm>
        </p:spPr>
        <p:txBody>
          <a:bodyPr>
            <a:normAutofit/>
          </a:bodyPr>
          <a:lstStyle/>
          <a:p>
            <a:r>
              <a:rPr lang="en-AU" dirty="0"/>
              <a:t>Practicality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F142A-FD9F-0014-A1A2-31B9492B6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9472" y="1828801"/>
            <a:ext cx="5844760" cy="3866048"/>
          </a:xfrm>
        </p:spPr>
        <p:txBody>
          <a:bodyPr anchor="ctr">
            <a:normAutofit/>
          </a:bodyPr>
          <a:lstStyle/>
          <a:p>
            <a:r>
              <a:rPr lang="en-AU" dirty="0"/>
              <a:t>Constrained by the availability and accommodability of technology and costs</a:t>
            </a:r>
          </a:p>
          <a:p>
            <a:r>
              <a:rPr lang="en-AU" dirty="0"/>
              <a:t>Limitations:</a:t>
            </a:r>
          </a:p>
          <a:p>
            <a:pPr lvl="1"/>
            <a:r>
              <a:rPr lang="en-AU" dirty="0"/>
              <a:t>No interjection</a:t>
            </a:r>
          </a:p>
          <a:p>
            <a:pPr lvl="1"/>
            <a:r>
              <a:rPr lang="en-AU" dirty="0"/>
              <a:t>Lost in-person interaction</a:t>
            </a:r>
          </a:p>
          <a:p>
            <a:pPr lvl="1"/>
            <a:r>
              <a:rPr lang="en-AU" dirty="0"/>
              <a:t>Lost spontaneity</a:t>
            </a:r>
          </a:p>
          <a:p>
            <a:pPr lvl="1"/>
            <a:r>
              <a:rPr lang="en-AU" dirty="0"/>
              <a:t>Disruptions</a:t>
            </a:r>
          </a:p>
          <a:p>
            <a:pPr lvl="1"/>
            <a:r>
              <a:rPr lang="en-AU" dirty="0"/>
              <a:t>Technical and human costs</a:t>
            </a:r>
          </a:p>
          <a:p>
            <a:pPr lvl="1"/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BFC531-E727-8475-8320-AFEB6DB7CE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697" r="29097" b="-1"/>
          <a:stretch/>
        </p:blipFill>
        <p:spPr>
          <a:xfrm>
            <a:off x="632815" y="643465"/>
            <a:ext cx="4003193" cy="510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47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B37DB-2DAB-4912-2703-470731AB6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599"/>
            <a:ext cx="5978072" cy="1743183"/>
          </a:xfrm>
        </p:spPr>
        <p:txBody>
          <a:bodyPr>
            <a:noAutofit/>
          </a:bodyPr>
          <a:lstStyle/>
          <a:p>
            <a:r>
              <a:rPr lang="en-AU" sz="3600" dirty="0"/>
              <a:t>Testing the principles of remote participation against future circumstances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041AC-AAA4-731F-6F92-59E21A85B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972101"/>
            <a:ext cx="5978072" cy="3722748"/>
          </a:xfrm>
        </p:spPr>
        <p:txBody>
          <a:bodyPr anchor="ctr">
            <a:normAutofit/>
          </a:bodyPr>
          <a:lstStyle/>
          <a:p>
            <a:pPr>
              <a:buClr>
                <a:srgbClr val="995E44"/>
              </a:buClr>
            </a:pPr>
            <a:r>
              <a:rPr lang="en-AU" dirty="0"/>
              <a:t>Functionality</a:t>
            </a:r>
          </a:p>
          <a:p>
            <a:pPr>
              <a:buClr>
                <a:srgbClr val="995E44"/>
              </a:buClr>
            </a:pPr>
            <a:r>
              <a:rPr lang="en-AU" dirty="0"/>
              <a:t>Constitutionality</a:t>
            </a:r>
          </a:p>
          <a:p>
            <a:pPr>
              <a:buClr>
                <a:srgbClr val="995E44"/>
              </a:buClr>
            </a:pPr>
            <a:r>
              <a:rPr lang="en-AU" dirty="0"/>
              <a:t>Procedure and formality</a:t>
            </a:r>
          </a:p>
          <a:p>
            <a:pPr>
              <a:buClr>
                <a:srgbClr val="995E44"/>
              </a:buClr>
            </a:pPr>
            <a:r>
              <a:rPr lang="en-AU" dirty="0"/>
              <a:t>Practicality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1E9DA8-7687-E68A-40B9-FFDA01D300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276" r="44035"/>
          <a:stretch/>
        </p:blipFill>
        <p:spPr>
          <a:xfrm>
            <a:off x="7552945" y="643465"/>
            <a:ext cx="3995592" cy="510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29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5539D7F-2054-5811-5A2B-508A419AB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6495" y="1908144"/>
            <a:ext cx="5613149" cy="291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42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suit sitting in water with a computer and phone&#10;&#10;Description automatically generated">
            <a:extLst>
              <a:ext uri="{FF2B5EF4-FFF2-40B4-BE49-F238E27FC236}">
                <a16:creationId xmlns:a16="http://schemas.microsoft.com/office/drawing/2014/main" id="{DE1648E8-CBC9-9DE5-A228-7ADFEF0EE1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l="20306" r="20805" b="-1"/>
          <a:stretch/>
        </p:blipFill>
        <p:spPr>
          <a:xfrm>
            <a:off x="20" y="10"/>
            <a:ext cx="6095975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A1C807-B9AD-4C9B-BF9F-60F034289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1" r="35459"/>
          <a:stretch/>
        </p:blipFill>
        <p:spPr>
          <a:xfrm>
            <a:off x="6095994" y="10"/>
            <a:ext cx="6096005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2939" y="1769540"/>
            <a:ext cx="8535906" cy="1828801"/>
          </a:xfrm>
        </p:spPr>
        <p:txBody>
          <a:bodyPr>
            <a:normAutofit fontScale="90000"/>
          </a:bodyPr>
          <a:lstStyle/>
          <a:p>
            <a:pPr>
              <a:spcAft>
                <a:spcPts val="800"/>
              </a:spcAft>
            </a:pPr>
            <a:r>
              <a:rPr lang="en-AU" sz="4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Beyond the Pandemic: To What Extent Should Parliament Embrace Remote Participation in the Digital Age?</a:t>
            </a:r>
            <a:endParaRPr lang="en-AU" sz="4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2249" y="3773489"/>
            <a:ext cx="3915052" cy="1215761"/>
          </a:xfrm>
        </p:spPr>
        <p:txBody>
          <a:bodyPr>
            <a:normAutofit fontScale="92500"/>
          </a:bodyPr>
          <a:lstStyle/>
          <a:p>
            <a:r>
              <a:rPr lang="en-US" dirty="0"/>
              <a:t>Hong Tran</a:t>
            </a:r>
          </a:p>
          <a:p>
            <a:r>
              <a:rPr lang="en-US" dirty="0"/>
              <a:t>Dept. of Legislative Assembly, Parliament of Victoria</a:t>
            </a:r>
          </a:p>
        </p:txBody>
      </p:sp>
    </p:spTree>
    <p:extLst>
      <p:ext uri="{BB962C8B-B14F-4D97-AF65-F5344CB8AC3E}">
        <p14:creationId xmlns:p14="http://schemas.microsoft.com/office/powerpoint/2010/main" val="416788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B2D6DE-C9B5-4678-91EF-77E85F235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3748415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559F60-4CE1-4E2F-86EA-1B60679F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493" y="609600"/>
            <a:ext cx="4538124" cy="970450"/>
          </a:xfrm>
        </p:spPr>
        <p:txBody>
          <a:bodyPr anchor="b">
            <a:normAutofit/>
          </a:bodyPr>
          <a:lstStyle/>
          <a:p>
            <a:pPr algn="l"/>
            <a:r>
              <a:rPr lang="en-US" sz="4000" dirty="0"/>
              <a:t>What I explored:	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260476B-CCA6-412B-A9C5-399C34AE6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8415" y="1732449"/>
            <a:ext cx="8253085" cy="4719151"/>
          </a:xfrm>
        </p:spPr>
        <p:txBody>
          <a:bodyPr anchor="t">
            <a:normAutofit/>
          </a:bodyPr>
          <a:lstStyle/>
          <a:p>
            <a:pPr lvl="0">
              <a:buFontTx/>
              <a:buChar char="-"/>
            </a:pPr>
            <a:r>
              <a:rPr lang="en-US" sz="3200" dirty="0"/>
              <a:t>The emergence of remote participation during the pandemic in the UK, Australia (the Common</a:t>
            </a:r>
          </a:p>
          <a:p>
            <a:pPr lvl="0">
              <a:buFontTx/>
              <a:buChar char="-"/>
            </a:pPr>
            <a:r>
              <a:rPr lang="en-US" sz="3200" dirty="0"/>
              <a:t>Key considerations underlying the implementation of remote participation in these jurisdictions</a:t>
            </a:r>
          </a:p>
          <a:p>
            <a:pPr lvl="0">
              <a:buFontTx/>
              <a:buChar char="-"/>
            </a:pPr>
            <a:r>
              <a:rPr lang="en-US" sz="3200" dirty="0"/>
              <a:t>Testing these consideration in future circumstances</a:t>
            </a:r>
          </a:p>
          <a:p>
            <a:pPr lvl="0">
              <a:buFontTx/>
              <a:buChar char="-"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0235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1A5DC-6887-A9E5-BA93-724D4BD98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900"/>
              <a:t>The emergence of remote participation during the pandemic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8097952-0BBC-43F2-9FEB-08BC65A2D2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682626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14716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28BE4-6D18-7253-C03D-9DA4DC62A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43" y="609599"/>
            <a:ext cx="3413156" cy="5273675"/>
          </a:xfrm>
        </p:spPr>
        <p:txBody>
          <a:bodyPr>
            <a:normAutofit/>
          </a:bodyPr>
          <a:lstStyle/>
          <a:p>
            <a:r>
              <a:rPr lang="en-AU"/>
              <a:t>The UK House of Commons</a:t>
            </a:r>
            <a:br>
              <a:rPr lang="en-AU"/>
            </a:br>
            <a:endParaRPr lang="en-AU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6BCD173E-A35A-A670-0304-3332FF4FC7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3762329"/>
              </p:ext>
            </p:extLst>
          </p:nvPr>
        </p:nvGraphicFramePr>
        <p:xfrm>
          <a:off x="5282521" y="709683"/>
          <a:ext cx="6266011" cy="4899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2599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1D0C2-F903-DED6-C0BC-2226AAF9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40" y="963506"/>
            <a:ext cx="3298006" cy="4827693"/>
          </a:xfrm>
        </p:spPr>
        <p:txBody>
          <a:bodyPr>
            <a:normAutofit/>
          </a:bodyPr>
          <a:lstStyle/>
          <a:p>
            <a:pPr algn="r"/>
            <a:r>
              <a:rPr lang="en-AU" dirty="0"/>
              <a:t>The UK House of Lords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D4A03CD-3AB8-40FD-B601-B3FE28CED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5695" y="963507"/>
            <a:ext cx="7551506" cy="5755792"/>
          </a:xfrm>
          <a:effectLst/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2000" dirty="0">
                <a:solidFill>
                  <a:schemeClr val="tx1"/>
                </a:solidFill>
              </a:rPr>
              <a:t>21 April 2020: sat physically to move and agree on virtual sittings, then moved on to virtual sitting on Question Time.</a:t>
            </a:r>
          </a:p>
          <a:p>
            <a:pPr>
              <a:lnSpc>
                <a:spcPct val="100000"/>
              </a:lnSpc>
            </a:pPr>
            <a:r>
              <a:rPr lang="en-AU" sz="2000" dirty="0">
                <a:solidFill>
                  <a:schemeClr val="tx1"/>
                </a:solidFill>
              </a:rPr>
              <a:t>Alternated between virtual and physical sittings</a:t>
            </a:r>
          </a:p>
          <a:p>
            <a:pPr>
              <a:lnSpc>
                <a:spcPct val="100000"/>
              </a:lnSpc>
            </a:pPr>
            <a:r>
              <a:rPr lang="en-AU" sz="2000" dirty="0">
                <a:solidFill>
                  <a:schemeClr val="tx1"/>
                </a:solidFill>
              </a:rPr>
              <a:t>Virtual sittings allowed for questions, statements, debates on statutory instruments with decisions made in the Chamber</a:t>
            </a:r>
          </a:p>
          <a:p>
            <a:pPr>
              <a:lnSpc>
                <a:spcPct val="100000"/>
              </a:lnSpc>
            </a:pPr>
            <a:r>
              <a:rPr lang="en-AU" sz="2000" dirty="0">
                <a:solidFill>
                  <a:schemeClr val="tx1"/>
                </a:solidFill>
              </a:rPr>
              <a:t>Committee stage of bills allowed on 6 May 2020</a:t>
            </a:r>
          </a:p>
          <a:p>
            <a:pPr>
              <a:lnSpc>
                <a:spcPct val="100000"/>
              </a:lnSpc>
            </a:pPr>
            <a:r>
              <a:rPr lang="en-AU" sz="2000" dirty="0">
                <a:solidFill>
                  <a:schemeClr val="tx1"/>
                </a:solidFill>
              </a:rPr>
              <a:t>Moved to hybrid sittings on 8 June 2020, having the same status as normal sittings, remote voting for divisions</a:t>
            </a:r>
          </a:p>
          <a:p>
            <a:pPr>
              <a:lnSpc>
                <a:spcPct val="100000"/>
              </a:lnSpc>
            </a:pPr>
            <a:r>
              <a:rPr lang="en-AU" sz="2000" dirty="0">
                <a:solidFill>
                  <a:schemeClr val="tx1"/>
                </a:solidFill>
              </a:rPr>
              <a:t>Members attended remotely could vote and be counted for quorum</a:t>
            </a:r>
          </a:p>
          <a:p>
            <a:pPr>
              <a:lnSpc>
                <a:spcPct val="100000"/>
              </a:lnSpc>
            </a:pPr>
            <a:r>
              <a:rPr lang="en-AU" sz="2000" dirty="0">
                <a:solidFill>
                  <a:schemeClr val="tx1"/>
                </a:solidFill>
              </a:rPr>
              <a:t>On 12 July 2021: return to physical sittings but allowed remote participation for members unable to attend due to long-term disability; only for statements and questions</a:t>
            </a:r>
          </a:p>
          <a:p>
            <a:pPr>
              <a:lnSpc>
                <a:spcPct val="100000"/>
              </a:lnSpc>
            </a:pPr>
            <a:endParaRPr lang="en-AU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A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615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AF599-BA73-B7F0-60EB-E46137AF9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13" y="1115568"/>
            <a:ext cx="2854584" cy="4626864"/>
          </a:xfrm>
        </p:spPr>
        <p:txBody>
          <a:bodyPr>
            <a:normAutofit/>
          </a:bodyPr>
          <a:lstStyle/>
          <a:p>
            <a:pPr algn="l"/>
            <a:r>
              <a:rPr lang="en-AU" sz="3600" dirty="0"/>
              <a:t>Australian Parliament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16267-AA44-2C06-4804-9A435EB94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605" y="790414"/>
            <a:ext cx="6696145" cy="5718874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2000" dirty="0"/>
              <a:t>Initially tried to use other solutions: pairing, physical distancing in the Chamber, temporary shutdown, establishing a special committee to scrutinise the Government</a:t>
            </a:r>
          </a:p>
          <a:p>
            <a:pPr>
              <a:lnSpc>
                <a:spcPct val="100000"/>
              </a:lnSpc>
            </a:pPr>
            <a:r>
              <a:rPr lang="en-AU" sz="2000" dirty="0"/>
              <a:t>First allowed on 24 August, then continued on a fortnightly sitting basis throughout 2020 though restrictions in Canberra were significantly loosened during 9-12 November sittings and many parliamentarians returned to the Chamber.</a:t>
            </a:r>
          </a:p>
          <a:p>
            <a:pPr>
              <a:lnSpc>
                <a:spcPct val="100000"/>
              </a:lnSpc>
            </a:pPr>
            <a:r>
              <a:rPr lang="en-AU" sz="2000" dirty="0"/>
              <a:t>Attending remotely required Presiding Offers’ approval, subject to their satisfactions that members were unable to attend  physically due to COVID-related reasons; had to use official video link and be at the EO/CPO</a:t>
            </a:r>
          </a:p>
          <a:p>
            <a:pPr>
              <a:lnSpc>
                <a:spcPct val="100000"/>
              </a:lnSpc>
            </a:pPr>
            <a:r>
              <a:rPr lang="en-AU" sz="2000" dirty="0"/>
              <a:t>Could contribute to debates; ask/answer questions</a:t>
            </a:r>
          </a:p>
          <a:p>
            <a:pPr>
              <a:lnSpc>
                <a:spcPct val="100000"/>
              </a:lnSpc>
            </a:pPr>
            <a:r>
              <a:rPr lang="en-AU" sz="2000" dirty="0"/>
              <a:t>Could not vote or counted for quorum</a:t>
            </a:r>
          </a:p>
        </p:txBody>
      </p:sp>
    </p:spTree>
    <p:extLst>
      <p:ext uri="{BB962C8B-B14F-4D97-AF65-F5344CB8AC3E}">
        <p14:creationId xmlns:p14="http://schemas.microsoft.com/office/powerpoint/2010/main" val="2123501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58473-5423-1611-445D-243B0D1EB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13" y="1115568"/>
            <a:ext cx="2653104" cy="4626864"/>
          </a:xfrm>
        </p:spPr>
        <p:txBody>
          <a:bodyPr>
            <a:normAutofit/>
          </a:bodyPr>
          <a:lstStyle/>
          <a:p>
            <a:pPr algn="l"/>
            <a:r>
              <a:rPr lang="en-AU" sz="3600"/>
              <a:t>Victorian Parliament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241E3-3754-E189-9744-C7F2AE0F7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605" y="681925"/>
            <a:ext cx="6696145" cy="581186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2000" dirty="0"/>
              <a:t>Favoured other solutions</a:t>
            </a:r>
          </a:p>
          <a:p>
            <a:pPr>
              <a:lnSpc>
                <a:spcPct val="100000"/>
              </a:lnSpc>
            </a:pPr>
            <a:r>
              <a:rPr lang="en-AU" sz="2000" dirty="0"/>
              <a:t>The LA: started to consider from 23 Apr 2020 and allowed on 3 Sep 2020; continued on a weekly sitting basis; allowed for some sitting weeks in 2021 and ceased on 26 Oct 2021;</a:t>
            </a:r>
          </a:p>
          <a:p>
            <a:pPr>
              <a:lnSpc>
                <a:spcPct val="100000"/>
              </a:lnSpc>
            </a:pPr>
            <a:r>
              <a:rPr lang="en-AU" sz="2000" dirty="0"/>
              <a:t>The LC started to consider on 18 Aug 2020 but adjourned </a:t>
            </a:r>
            <a:r>
              <a:rPr lang="en-AU" sz="2000" dirty="0" err="1"/>
              <a:t>indefinitly</a:t>
            </a:r>
            <a:r>
              <a:rPr lang="en-AU" sz="2000" dirty="0"/>
              <a:t>. On 7 Sep 2021: the House required the President to have report on the possible application. After the President’s report, remote participation was allowed on 15 Sep 2021, expired on 31 Dec 2021.</a:t>
            </a:r>
          </a:p>
          <a:p>
            <a:pPr>
              <a:lnSpc>
                <a:spcPct val="100000"/>
              </a:lnSpc>
            </a:pPr>
            <a:r>
              <a:rPr lang="en-AU" sz="2000" dirty="0"/>
              <a:t>Allowed actions: contribute to debates, ask questions, raise ADJ matters, personal exp.</a:t>
            </a:r>
          </a:p>
          <a:p>
            <a:pPr>
              <a:lnSpc>
                <a:spcPct val="100000"/>
              </a:lnSpc>
            </a:pPr>
            <a:r>
              <a:rPr lang="en-AU" sz="2000" dirty="0"/>
              <a:t>Not allowed to vote or counted for quorum</a:t>
            </a:r>
          </a:p>
        </p:txBody>
      </p:sp>
    </p:spTree>
    <p:extLst>
      <p:ext uri="{BB962C8B-B14F-4D97-AF65-F5344CB8AC3E}">
        <p14:creationId xmlns:p14="http://schemas.microsoft.com/office/powerpoint/2010/main" val="2922545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28104-129F-29C1-EF89-7E907D4FA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13" y="1115568"/>
            <a:ext cx="3487616" cy="4626864"/>
          </a:xfrm>
        </p:spPr>
        <p:txBody>
          <a:bodyPr>
            <a:normAutofit/>
          </a:bodyPr>
          <a:lstStyle/>
          <a:p>
            <a:pPr algn="l"/>
            <a:r>
              <a:rPr lang="en-AU" sz="3600"/>
              <a:t>New Zealand Parliament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C14F7-709D-7C53-DCF3-9DCDCF6DE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5398" y="1115568"/>
            <a:ext cx="6245352" cy="4626864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AU" sz="2100" dirty="0"/>
              <a:t>Did not apply remote participation for most of the pandemic; other solutions: one month shutdown, aligning with national lockdown 25 Mar-28Apr and reduced attendance</a:t>
            </a:r>
          </a:p>
          <a:p>
            <a:pPr>
              <a:lnSpc>
                <a:spcPct val="100000"/>
              </a:lnSpc>
            </a:pPr>
            <a:r>
              <a:rPr lang="en-AU" sz="2100" dirty="0"/>
              <a:t>Adopted remote participation on 17 Feb 2022 as a response to Omicron’s high transmission rate;</a:t>
            </a:r>
          </a:p>
          <a:p>
            <a:pPr>
              <a:lnSpc>
                <a:spcPct val="100000"/>
              </a:lnSpc>
            </a:pPr>
            <a:r>
              <a:rPr lang="en-AU" sz="2100" dirty="0"/>
              <a:t>No limits on members’ actions. Only quorum in the Chamber required.</a:t>
            </a:r>
          </a:p>
          <a:p>
            <a:pPr>
              <a:lnSpc>
                <a:spcPct val="100000"/>
              </a:lnSpc>
            </a:pPr>
            <a:r>
              <a:rPr lang="en-AU" sz="2100" dirty="0"/>
              <a:t>Use proxy voting</a:t>
            </a:r>
          </a:p>
          <a:p>
            <a:pPr>
              <a:lnSpc>
                <a:spcPct val="100000"/>
              </a:lnSpc>
            </a:pPr>
            <a:r>
              <a:rPr lang="en-AU" sz="2100" dirty="0"/>
              <a:t>Allowed from 1 Mar to 31 Aug 2022.</a:t>
            </a:r>
          </a:p>
          <a:p>
            <a:pPr>
              <a:lnSpc>
                <a:spcPct val="100000"/>
              </a:lnSpc>
            </a:pPr>
            <a:r>
              <a:rPr lang="en-AU" sz="2100" dirty="0"/>
              <a:t>Now made a core part of the proceedings.</a:t>
            </a:r>
          </a:p>
          <a:p>
            <a:pPr>
              <a:lnSpc>
                <a:spcPct val="100000"/>
              </a:lnSpc>
            </a:pPr>
            <a:endParaRPr lang="en-AU" sz="2100" dirty="0"/>
          </a:p>
        </p:txBody>
      </p:sp>
    </p:spTree>
    <p:extLst>
      <p:ext uri="{BB962C8B-B14F-4D97-AF65-F5344CB8AC3E}">
        <p14:creationId xmlns:p14="http://schemas.microsoft.com/office/powerpoint/2010/main" val="1523646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85E981-8C91-4205-A0C3-C991F42B4C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C4C00F4-06E9-43E3-AD97-88A857CEFA8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64B270AB-C138-415C-897E-3C24487DEC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</TotalTime>
  <Words>885</Words>
  <Application>Microsoft Office PowerPoint</Application>
  <PresentationFormat>Widescreen</PresentationFormat>
  <Paragraphs>90</Paragraphs>
  <Slides>16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Beyond the Pandemic: To What Extent Should Parliament Embrace Remote Participation in the Digital Age?</vt:lpstr>
      <vt:lpstr>What I explored: </vt:lpstr>
      <vt:lpstr>The emergence of remote participation during the pandemic</vt:lpstr>
      <vt:lpstr>The UK House of Commons </vt:lpstr>
      <vt:lpstr>The UK House of Lords</vt:lpstr>
      <vt:lpstr>Australian Parliament</vt:lpstr>
      <vt:lpstr>Victorian Parliament</vt:lpstr>
      <vt:lpstr>New Zealand Parliament</vt:lpstr>
      <vt:lpstr>The principles underlying remote participation</vt:lpstr>
      <vt:lpstr>Functionality</vt:lpstr>
      <vt:lpstr>Constitutionality</vt:lpstr>
      <vt:lpstr>Procedure and formality</vt:lpstr>
      <vt:lpstr>Practicality</vt:lpstr>
      <vt:lpstr>Testing the principles of remote participation against future circumstances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Hong Tran</dc:creator>
  <cp:lastModifiedBy>Hong Tran</cp:lastModifiedBy>
  <cp:revision>31</cp:revision>
  <dcterms:created xsi:type="dcterms:W3CDTF">2024-09-24T21:01:45Z</dcterms:created>
  <dcterms:modified xsi:type="dcterms:W3CDTF">2024-10-02T09:31:50Z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